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6" r:id="rId4"/>
    <p:sldId id="273" r:id="rId5"/>
    <p:sldId id="268" r:id="rId6"/>
    <p:sldId id="31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8023" autoAdjust="0"/>
  </p:normalViewPr>
  <p:slideViewPr>
    <p:cSldViewPr>
      <p:cViewPr varScale="1">
        <p:scale>
          <a:sx n="62" d="100"/>
          <a:sy n="62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B7887-8F79-46EF-B885-20B7B23D1E32}" type="datetimeFigureOut">
              <a:rPr lang="nl-NL" smtClean="0"/>
              <a:t>27-9-2015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4785-71EA-41DD-8F5B-71216A723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6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7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tweakwindows.nl/download/6240/Onderwa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6651"/>
            <a:ext cx="6372200" cy="4791349"/>
          </a:xfrm>
          <a:prstGeom prst="rect">
            <a:avLst/>
          </a:prstGeom>
          <a:noFill/>
        </p:spPr>
      </p:pic>
      <p:pic>
        <p:nvPicPr>
          <p:cNvPr id="11" name="Afbeelding 10" descr="licht_begin_ei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5616" y="878855"/>
            <a:ext cx="7412360" cy="1470025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2348880"/>
            <a:ext cx="3744416" cy="2592288"/>
          </a:xfrm>
        </p:spPr>
        <p:txBody>
          <a:bodyPr/>
          <a:lstStyle>
            <a:lvl1pPr marL="0" indent="0" algn="ctr">
              <a:buNone/>
              <a:defRPr>
                <a:solidFill>
                  <a:srgbClr val="050E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Eventuele subtitel</a:t>
            </a:r>
            <a:endParaRPr lang="nl-NL" dirty="0"/>
          </a:p>
        </p:txBody>
      </p:sp>
      <p:pic>
        <p:nvPicPr>
          <p:cNvPr id="12" name="Afbeelding 11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9552" y="1425724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 descr="lich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7" y="316406"/>
            <a:ext cx="648072" cy="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 descr="licht_adr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9857" y="1409054"/>
            <a:ext cx="4480256" cy="3964162"/>
          </a:xfrm>
          <a:prstGeom prst="rect">
            <a:avLst/>
          </a:prstGeom>
        </p:spPr>
      </p:pic>
      <p:pic>
        <p:nvPicPr>
          <p:cNvPr id="4" name="Afbeelding 3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9552" y="1353716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TOWA-nie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6836"/>
            <a:ext cx="792088" cy="33224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23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nebula.nl/?datatype=page&amp;req=media&amp;id=9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0" descr="licht_begin_ei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980729"/>
            <a:ext cx="7488832" cy="1728191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tx1"/>
                </a:solidFill>
              </a:rPr>
              <a:t>Workshop </a:t>
            </a:r>
            <a:r>
              <a:rPr lang="nl-NL" sz="4000" b="1" dirty="0" err="1" smtClean="0">
                <a:solidFill>
                  <a:schemeClr val="tx1"/>
                </a:solidFill>
              </a:rPr>
              <a:t>Declaration</a:t>
            </a:r>
            <a:r>
              <a:rPr lang="nl-NL" sz="4000" b="1" dirty="0" smtClean="0">
                <a:solidFill>
                  <a:schemeClr val="tx1"/>
                </a:solidFill>
              </a:rPr>
              <a:t> of GDANSK</a:t>
            </a:r>
            <a:endParaRPr lang="nl-NL" sz="4000" i="1" dirty="0">
              <a:solidFill>
                <a:schemeClr val="tx1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251520" y="4207202"/>
            <a:ext cx="5472608" cy="1526054"/>
          </a:xfrm>
        </p:spPr>
        <p:txBody>
          <a:bodyPr>
            <a:normAutofit/>
          </a:bodyPr>
          <a:lstStyle/>
          <a:p>
            <a:pPr algn="l"/>
            <a:endParaRPr lang="nl-NL" sz="2400" i="1" dirty="0" smtClean="0"/>
          </a:p>
          <a:p>
            <a:pPr algn="l"/>
            <a:r>
              <a:rPr lang="nl-NL" sz="2400" i="1" dirty="0" smtClean="0"/>
              <a:t>27th of September 2015</a:t>
            </a:r>
            <a:endParaRPr lang="nl-NL" sz="2400" i="1" dirty="0"/>
          </a:p>
        </p:txBody>
      </p:sp>
      <p:pic>
        <p:nvPicPr>
          <p:cNvPr id="9" name="Afbeelding 8" descr="HH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820" y="0"/>
            <a:ext cx="131445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H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080" y="14804"/>
            <a:ext cx="855712" cy="1247859"/>
          </a:xfrm>
          <a:prstGeom prst="rect">
            <a:avLst/>
          </a:prstGeom>
        </p:spPr>
      </p:pic>
      <p:sp>
        <p:nvSpPr>
          <p:cNvPr id="14" name="Rectangle 1042"/>
          <p:cNvSpPr>
            <a:spLocks noGrp="1" noChangeArrowheads="1"/>
          </p:cNvSpPr>
          <p:nvPr>
            <p:ph type="title"/>
          </p:nvPr>
        </p:nvSpPr>
        <p:spPr>
          <a:xfrm>
            <a:off x="675184" y="980728"/>
            <a:ext cx="7921625" cy="1600200"/>
          </a:xfrm>
        </p:spPr>
        <p:txBody>
          <a:bodyPr/>
          <a:lstStyle/>
          <a:p>
            <a:pPr algn="ctr" eaLnBrk="1" hangingPunct="1"/>
            <a:r>
              <a:rPr lang="nl-NL" b="1" dirty="0" err="1" smtClean="0">
                <a:solidFill>
                  <a:schemeClr val="tx1"/>
                </a:solidFill>
              </a:rPr>
              <a:t>Introducing</a:t>
            </a:r>
            <a:endParaRPr lang="pt-BR" altLang="nl-NL" b="1" i="1" dirty="0" smtClean="0">
              <a:solidFill>
                <a:schemeClr val="tx1"/>
              </a:solidFill>
            </a:endParaRPr>
          </a:p>
        </p:txBody>
      </p:sp>
      <p:sp>
        <p:nvSpPr>
          <p:cNvPr id="15" name="Rectangle 1042"/>
          <p:cNvSpPr txBox="1">
            <a:spLocks noChangeArrowheads="1"/>
          </p:cNvSpPr>
          <p:nvPr/>
        </p:nvSpPr>
        <p:spPr bwMode="auto">
          <a:xfrm>
            <a:off x="407668" y="2996952"/>
            <a:ext cx="82816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nl-NL" sz="2400" i="1" kern="0" dirty="0"/>
              <a:t>Jordy Kames</a:t>
            </a:r>
          </a:p>
          <a:p>
            <a:pPr algn="ctr" eaLnBrk="1" hangingPunct="1"/>
            <a:r>
              <a:rPr lang="pt-BR" altLang="nl-NL" sz="2400" i="1" kern="0" dirty="0" smtClean="0"/>
              <a:t>Wouter Segers</a:t>
            </a:r>
          </a:p>
          <a:p>
            <a:pPr algn="ctr" eaLnBrk="1" hangingPunct="1"/>
            <a:r>
              <a:rPr lang="pt-BR" altLang="nl-NL" sz="2400" i="1" kern="0" dirty="0" smtClean="0"/>
              <a:t>Ludolph </a:t>
            </a:r>
            <a:r>
              <a:rPr lang="pt-BR" altLang="nl-NL" sz="2400" i="1" kern="0" dirty="0"/>
              <a:t>Wentholt</a:t>
            </a:r>
          </a:p>
          <a:p>
            <a:pPr algn="ctr" eaLnBrk="1" hangingPunct="1"/>
            <a:endParaRPr lang="pt-BR" altLang="nl-NL" sz="2400" i="1" kern="0" dirty="0" smtClean="0"/>
          </a:p>
          <a:p>
            <a:pPr algn="ctr" eaLnBrk="1" hangingPunct="1"/>
            <a:endParaRPr lang="pt-BR" altLang="nl-NL" sz="2400" i="1" kern="0" dirty="0" smtClean="0"/>
          </a:p>
          <a:p>
            <a:pPr algn="ctr" eaLnBrk="1" hangingPunct="1"/>
            <a:endParaRPr lang="pt-BR" altLang="nl-NL" sz="2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88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H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080" y="14804"/>
            <a:ext cx="855712" cy="1247859"/>
          </a:xfrm>
          <a:prstGeom prst="rect">
            <a:avLst/>
          </a:prstGeom>
        </p:spPr>
      </p:pic>
      <p:pic>
        <p:nvPicPr>
          <p:cNvPr id="9" name="Picture 15" descr="The Flying Dutchman Clu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2600843" cy="410445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819200" y="908720"/>
            <a:ext cx="605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 smtClean="0"/>
              <a:t>Flying</a:t>
            </a:r>
            <a:r>
              <a:rPr lang="nl-NL" sz="4000" b="1" dirty="0" smtClean="0"/>
              <a:t> Dutchman (2014)</a:t>
            </a:r>
            <a:endParaRPr lang="nl-NL" sz="40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788024" y="5566900"/>
            <a:ext cx="388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>
                <a:solidFill>
                  <a:sysClr val="windowText" lastClr="000000"/>
                </a:solidFill>
              </a:rPr>
              <a:t>Declaration</a:t>
            </a:r>
            <a:r>
              <a:rPr lang="nl-NL" sz="4000" b="1" dirty="0" smtClean="0">
                <a:solidFill>
                  <a:sysClr val="windowText" lastClr="000000"/>
                </a:solidFill>
              </a:rPr>
              <a:t> of GDANSK (2015)</a:t>
            </a:r>
            <a:endParaRPr lang="nl-NL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Gestreepte PIJL-RECHTS 12"/>
          <p:cNvSpPr/>
          <p:nvPr/>
        </p:nvSpPr>
        <p:spPr>
          <a:xfrm>
            <a:off x="3563888" y="3046258"/>
            <a:ext cx="1224136" cy="72008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17" y="1616606"/>
            <a:ext cx="2830445" cy="3978537"/>
          </a:xfrm>
        </p:spPr>
      </p:pic>
    </p:spTree>
    <p:extLst>
      <p:ext uri="{BB962C8B-B14F-4D97-AF65-F5344CB8AC3E}">
        <p14:creationId xmlns:p14="http://schemas.microsoft.com/office/powerpoint/2010/main" val="40288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H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080" y="14804"/>
            <a:ext cx="855712" cy="124785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694" y="476672"/>
            <a:ext cx="8439472" cy="949211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tx1"/>
                </a:solidFill>
              </a:rPr>
              <a:t>Shared </a:t>
            </a:r>
            <a:r>
              <a:rPr lang="nl-NL" sz="3200" dirty="0" err="1" smtClean="0">
                <a:solidFill>
                  <a:schemeClr val="tx1"/>
                </a:solidFill>
              </a:rPr>
              <a:t>coastal</a:t>
            </a:r>
            <a:r>
              <a:rPr lang="nl-NL" sz="3200" dirty="0" smtClean="0">
                <a:solidFill>
                  <a:schemeClr val="tx1"/>
                </a:solidFill>
              </a:rPr>
              <a:t> management issues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436096" y="1484784"/>
            <a:ext cx="3384376" cy="5220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>
                <a:solidFill>
                  <a:schemeClr val="tx1"/>
                </a:solidFill>
              </a:rPr>
              <a:t>Coastal</a:t>
            </a:r>
            <a:r>
              <a:rPr lang="nl-NL" dirty="0" smtClean="0">
                <a:solidFill>
                  <a:schemeClr val="tx1"/>
                </a:solidFill>
              </a:rPr>
              <a:t> types</a:t>
            </a:r>
          </a:p>
          <a:p>
            <a:pPr marL="0" indent="0">
              <a:buNone/>
            </a:pPr>
            <a:r>
              <a:rPr lang="nl-NL" sz="5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err="1" smtClean="0">
                <a:solidFill>
                  <a:schemeClr val="tx1"/>
                </a:solidFill>
              </a:rPr>
              <a:t>Sedimental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Cliff </a:t>
            </a:r>
            <a:r>
              <a:rPr lang="nl-NL" sz="2400" dirty="0" err="1" smtClean="0">
                <a:solidFill>
                  <a:schemeClr val="tx1"/>
                </a:solidFill>
              </a:rPr>
              <a:t>coasts</a:t>
            </a:r>
            <a:endParaRPr lang="nl-N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err="1" smtClean="0">
                <a:solidFill>
                  <a:schemeClr val="tx1"/>
                </a:solidFill>
              </a:rPr>
              <a:t>Embankments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4" t="40671" r="36015" b="1866"/>
          <a:stretch/>
        </p:blipFill>
        <p:spPr bwMode="auto">
          <a:xfrm>
            <a:off x="251519" y="1262663"/>
            <a:ext cx="4824537" cy="51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H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080" y="14804"/>
            <a:ext cx="855712" cy="1247859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7152" y="764704"/>
            <a:ext cx="7512050" cy="1143000"/>
          </a:xfrm>
        </p:spPr>
        <p:txBody>
          <a:bodyPr/>
          <a:lstStyle/>
          <a:p>
            <a:pPr algn="ctr"/>
            <a:r>
              <a:rPr lang="nl-NL" b="1" i="1" u="sng" dirty="0" smtClean="0">
                <a:solidFill>
                  <a:schemeClr val="tx1"/>
                </a:solidFill>
              </a:rPr>
              <a:t>?</a:t>
            </a:r>
            <a:endParaRPr lang="nl-NL" b="1" i="1" u="sng" dirty="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3" descr="We-need-you-Uncle-Sa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5224" y="2420888"/>
            <a:ext cx="6912768" cy="3456384"/>
          </a:xfrm>
        </p:spPr>
      </p:pic>
    </p:spTree>
    <p:extLst>
      <p:ext uri="{BB962C8B-B14F-4D97-AF65-F5344CB8AC3E}">
        <p14:creationId xmlns:p14="http://schemas.microsoft.com/office/powerpoint/2010/main" val="2899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DECLARATION of GDANSK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76" y="1744663"/>
            <a:ext cx="3902247" cy="4997450"/>
          </a:xfrm>
        </p:spPr>
      </p:pic>
    </p:spTree>
    <p:extLst>
      <p:ext uri="{BB962C8B-B14F-4D97-AF65-F5344CB8AC3E}">
        <p14:creationId xmlns:p14="http://schemas.microsoft.com/office/powerpoint/2010/main" val="3295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presentatie versie stowa 40 jaar lich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42</Words>
  <Application>Microsoft Office PowerPoint</Application>
  <PresentationFormat>Diavoorstelling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standaarpresentatie versie stowa 40 jaar licht</vt:lpstr>
      <vt:lpstr>Workshop Declaration of GDANSK</vt:lpstr>
      <vt:lpstr>Introducing</vt:lpstr>
      <vt:lpstr>PowerPoint-presentatie</vt:lpstr>
      <vt:lpstr>Shared coastal management issues</vt:lpstr>
      <vt:lpstr>?</vt:lpstr>
      <vt:lpstr>DECLARATION of GDANSK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Gebruikersdag WebGIS Publisher</dc:title>
  <dc:creator>User</dc:creator>
  <cp:lastModifiedBy>Ludolph Wentholt</cp:lastModifiedBy>
  <cp:revision>40</cp:revision>
  <dcterms:created xsi:type="dcterms:W3CDTF">2014-10-30T13:39:38Z</dcterms:created>
  <dcterms:modified xsi:type="dcterms:W3CDTF">2015-09-27T13:41:22Z</dcterms:modified>
</cp:coreProperties>
</file>