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46" r:id="rId2"/>
    <p:sldId id="347" r:id="rId3"/>
    <p:sldId id="354" r:id="rId4"/>
    <p:sldId id="356" r:id="rId5"/>
    <p:sldId id="359" r:id="rId6"/>
    <p:sldId id="360" r:id="rId7"/>
    <p:sldId id="361" r:id="rId8"/>
    <p:sldId id="362" r:id="rId9"/>
    <p:sldId id="357" r:id="rId10"/>
    <p:sldId id="365" r:id="rId11"/>
    <p:sldId id="370" r:id="rId12"/>
    <p:sldId id="366" r:id="rId13"/>
    <p:sldId id="367" r:id="rId14"/>
    <p:sldId id="364" r:id="rId15"/>
    <p:sldId id="369" r:id="rId16"/>
    <p:sldId id="368" r:id="rId17"/>
    <p:sldId id="363" r:id="rId18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88023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78823-0022-4F6C-BF44-49A1F59C7A8F}" type="datetimeFigureOut">
              <a:rPr lang="nl-NL" smtClean="0"/>
              <a:t>25-9-2015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436F5-52D2-4A3E-8AD3-EF8A5D3C56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577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B7887-8F79-46EF-B885-20B7B23D1E32}" type="datetimeFigureOut">
              <a:rPr lang="nl-NL" smtClean="0"/>
              <a:t>25-9-2015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4785-71EA-41DD-8F5B-71216A7231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6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nl-NL" sz="24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83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 err="1" smtClean="0"/>
              <a:t>When</a:t>
            </a:r>
            <a:r>
              <a:rPr lang="nl-NL" sz="2400" dirty="0" smtClean="0"/>
              <a:t> </a:t>
            </a:r>
            <a:r>
              <a:rPr lang="nl-NL" sz="2400" dirty="0" err="1" smtClean="0"/>
              <a:t>we’re</a:t>
            </a:r>
            <a:r>
              <a:rPr lang="nl-NL" sz="2400" dirty="0" smtClean="0"/>
              <a:t> </a:t>
            </a:r>
            <a:r>
              <a:rPr lang="nl-NL" sz="2400" dirty="0" err="1" smtClean="0"/>
              <a:t>having</a:t>
            </a:r>
            <a:r>
              <a:rPr lang="nl-NL" sz="2400" dirty="0" smtClean="0"/>
              <a:t> </a:t>
            </a:r>
            <a:r>
              <a:rPr lang="nl-NL" sz="2400" dirty="0" err="1" smtClean="0"/>
              <a:t>fun</a:t>
            </a:r>
            <a:r>
              <a:rPr lang="nl-NL" sz="2400" dirty="0" smtClean="0"/>
              <a:t>, as a dessert C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nl-NL" sz="24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83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907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83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83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 err="1" smtClean="0"/>
              <a:t>Dunes</a:t>
            </a:r>
            <a:r>
              <a:rPr lang="nl-NL" sz="2400" dirty="0" smtClean="0"/>
              <a:t> = 1, </a:t>
            </a:r>
            <a:r>
              <a:rPr lang="nl-NL" sz="2400" dirty="0" err="1" smtClean="0"/>
              <a:t>because</a:t>
            </a:r>
            <a:r>
              <a:rPr lang="nl-NL" sz="2400" baseline="0" dirty="0" smtClean="0"/>
              <a:t> we have most of </a:t>
            </a:r>
            <a:r>
              <a:rPr lang="nl-NL" sz="2400" baseline="0" dirty="0" err="1" smtClean="0"/>
              <a:t>it</a:t>
            </a:r>
            <a:r>
              <a:rPr lang="nl-NL" sz="2400" baseline="0" dirty="0" smtClean="0"/>
              <a:t>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aseline="0" dirty="0" smtClean="0"/>
              <a:t>Slufter = </a:t>
            </a:r>
            <a:r>
              <a:rPr lang="nl-NL" sz="2400" baseline="0" dirty="0" err="1" smtClean="0"/>
              <a:t>nearly</a:t>
            </a:r>
            <a:r>
              <a:rPr lang="nl-NL" sz="2400" baseline="0" dirty="0" smtClean="0"/>
              <a:t> as important area </a:t>
            </a:r>
            <a:r>
              <a:rPr lang="nl-NL" sz="2400" baseline="0" dirty="0" err="1" smtClean="0"/>
              <a:t>for</a:t>
            </a:r>
            <a:r>
              <a:rPr lang="nl-NL" sz="2400" baseline="0" dirty="0" smtClean="0"/>
              <a:t> </a:t>
            </a:r>
            <a:r>
              <a:rPr lang="nl-NL" sz="2400" baseline="0" dirty="0" err="1" smtClean="0"/>
              <a:t>us</a:t>
            </a:r>
            <a:r>
              <a:rPr lang="nl-NL" sz="2400" baseline="0" dirty="0" smtClean="0"/>
              <a:t>…, </a:t>
            </a:r>
            <a:r>
              <a:rPr lang="nl-NL" sz="2400" baseline="0" dirty="0" err="1" smtClean="0"/>
              <a:t>so</a:t>
            </a:r>
            <a:r>
              <a:rPr lang="nl-NL" sz="2400" baseline="0" dirty="0" smtClean="0"/>
              <a:t> 1,0000…….1 (joke, haha)</a:t>
            </a:r>
            <a:endParaRPr lang="nl-NL" sz="2400" dirty="0" smtClean="0"/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nl-NL" sz="24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83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66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nl-NL" sz="24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83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nl-NL" sz="240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8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8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83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8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83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8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83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83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3600" b="0" dirty="0" smtClean="0"/>
              <a:t>Actually this afternoo</a:t>
            </a:r>
            <a:r>
              <a:rPr lang="en-GB" sz="3600" b="0" baseline="0" dirty="0" smtClean="0"/>
              <a:t>n is all about FOCUS and HARD WORK!!</a:t>
            </a:r>
            <a:endParaRPr lang="en-GB" sz="3600" b="0" dirty="0" smtClean="0"/>
          </a:p>
          <a:p>
            <a:pPr algn="l"/>
            <a:r>
              <a:rPr lang="en-GB" sz="3600" b="0" dirty="0" smtClean="0"/>
              <a:t>So let’s take up </a:t>
            </a:r>
            <a:r>
              <a:rPr lang="en-GB" sz="3600" b="0" smtClean="0"/>
              <a:t>the guantlets for this challenge. And</a:t>
            </a:r>
            <a:r>
              <a:rPr lang="en-GB" sz="3600" b="0" baseline="0" smtClean="0"/>
              <a:t> let’s </a:t>
            </a:r>
            <a:r>
              <a:rPr lang="en-GB" sz="3600" b="0" smtClean="0"/>
              <a:t>set </a:t>
            </a:r>
            <a:r>
              <a:rPr lang="en-GB" sz="3600" b="0" dirty="0" smtClean="0"/>
              <a:t>the world/water on</a:t>
            </a:r>
            <a:r>
              <a:rPr lang="en-GB" sz="3600" b="0" baseline="0" dirty="0" smtClean="0"/>
              <a:t> fire!!</a:t>
            </a:r>
            <a:r>
              <a:rPr lang="en-GB" sz="3600" b="0" dirty="0" smtClean="0"/>
              <a:t> </a:t>
            </a:r>
            <a:endParaRPr lang="nl-NL" sz="36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785-71EA-41DD-8F5B-71216A7231F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8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tweakwindows.nl/download/6240/Onderwa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6651"/>
            <a:ext cx="6372200" cy="4791349"/>
          </a:xfrm>
          <a:prstGeom prst="rect">
            <a:avLst/>
          </a:prstGeom>
          <a:noFill/>
        </p:spPr>
      </p:pic>
      <p:pic>
        <p:nvPicPr>
          <p:cNvPr id="11" name="Afbeelding 10" descr="licht_begin_ei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15616" y="878855"/>
            <a:ext cx="7412360" cy="1470025"/>
          </a:xfrm>
        </p:spPr>
        <p:txBody>
          <a:bodyPr/>
          <a:lstStyle>
            <a:lvl1pPr algn="l">
              <a:defRPr>
                <a:solidFill>
                  <a:srgbClr val="281E69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55576" y="2348880"/>
            <a:ext cx="3744416" cy="2592288"/>
          </a:xfrm>
        </p:spPr>
        <p:txBody>
          <a:bodyPr/>
          <a:lstStyle>
            <a:lvl1pPr marL="0" indent="0" algn="ctr">
              <a:buNone/>
              <a:defRPr>
                <a:solidFill>
                  <a:srgbClr val="050ED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Eventuele subtitel</a:t>
            </a:r>
            <a:endParaRPr lang="nl-NL" dirty="0"/>
          </a:p>
        </p:txBody>
      </p:sp>
      <p:pic>
        <p:nvPicPr>
          <p:cNvPr id="12" name="Afbeelding 11" descr="licht_pijltj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9552" y="1425724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lich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>
            <a:lvl1pPr algn="l">
              <a:defRPr>
                <a:solidFill>
                  <a:srgbClr val="281E69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997152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281E69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rgbClr val="281E69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rgbClr val="281E69"/>
                </a:solidFill>
              </a:defRPr>
            </a:lvl3pPr>
            <a:lvl4pPr>
              <a:buFontTx/>
              <a:buBlip>
                <a:blip r:embed="rId3"/>
              </a:buBlip>
              <a:defRPr>
                <a:solidFill>
                  <a:srgbClr val="281E69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rgbClr val="281E69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9" name="Afbeelding 8" descr="licht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5537" y="316406"/>
            <a:ext cx="648072" cy="2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4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ich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Afbeelding 2" descr="licht_adre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9857" y="1409054"/>
            <a:ext cx="4480256" cy="3964162"/>
          </a:xfrm>
          <a:prstGeom prst="rect">
            <a:avLst/>
          </a:prstGeom>
        </p:spPr>
      </p:pic>
      <p:pic>
        <p:nvPicPr>
          <p:cNvPr id="4" name="Afbeelding 3" descr="licht_pijltj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9552" y="1353716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4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TOWA-nieu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46836"/>
            <a:ext cx="792088" cy="332244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623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nl/url?sa=i&amp;rct=j&amp;q=&amp;esrc=s&amp;frm=1&amp;source=images&amp;cd=&amp;cad=rja&amp;uact=8&amp;ved=0CAcQjRxqFQoTCKStyK_misgCFUXaGgodgpYFaQ&amp;url=http://nl.123rf.com/clipart-vectoren/check_box.html&amp;psig=AFQjCNERaWMfMugvHmGAPQ0bzDD45NFBIQ&amp;ust=144301672033803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nl/url?sa=i&amp;rct=j&amp;q=&amp;esrc=s&amp;frm=1&amp;source=images&amp;cd=&amp;cad=rja&amp;uact=8&amp;ved=0CAcQjRxqFQoTCKStyK_misgCFUXaGgodgpYFaQ&amp;url=http://nl.123rf.com/clipart-vectoren/check_box.html&amp;psig=AFQjCNERaWMfMugvHmGAPQ0bzDD45NFBIQ&amp;ust=144301672033803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nl/url?sa=i&amp;rct=j&amp;q=&amp;esrc=s&amp;frm=1&amp;source=images&amp;cd=&amp;cad=rja&amp;uact=8&amp;ved=0CAcQjRxqFQoTCKStyK_misgCFUXaGgodgpYFaQ&amp;url=http://nl.123rf.com/clipart-vectoren/check_box.html&amp;psig=AFQjCNERaWMfMugvHmGAPQ0bzDD45NFBIQ&amp;ust=144301672033803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nl/url?sa=i&amp;rct=j&amp;q=&amp;esrc=s&amp;frm=1&amp;source=images&amp;cd=&amp;cad=rja&amp;uact=8&amp;ved=0CAcQjRxqFQoTCKStyK_misgCFUXaGgodgpYFaQ&amp;url=http://nl.123rf.com/clipart-vectoren/check_box.html&amp;psig=AFQjCNERaWMfMugvHmGAPQ0bzDD45NFBIQ&amp;ust=1443016720338037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nl/url?sa=i&amp;rct=j&amp;q=&amp;esrc=s&amp;frm=1&amp;source=images&amp;cd=&amp;cad=rja&amp;uact=8&amp;ved=0CAcQjRxqFQoTCKStyK_misgCFUXaGgodgpYFaQ&amp;url=http://nl.123rf.com/clipart-vectoren/check_box.html&amp;psig=AFQjCNERaWMfMugvHmGAPQ0bzDD45NFBIQ&amp;ust=1443016720338037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nl/url?sa=i&amp;rct=j&amp;q=&amp;esrc=s&amp;frm=1&amp;source=images&amp;cd=&amp;cad=rja&amp;uact=8&amp;ved=0CAcQjRxqFQoTCKStyK_misgCFUXaGgodgpYFaQ&amp;url=http://nl.123rf.com/clipart-vectoren/check_box.html&amp;psig=AFQjCNERaWMfMugvHmGAPQ0bzDD45NFBIQ&amp;ust=1443016720338037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nl/url?sa=i&amp;rct=j&amp;q=&amp;esrc=s&amp;frm=1&amp;source=images&amp;cd=&amp;cad=rja&amp;uact=8&amp;ved=0CAcQjRxqFQoTCKStyK_misgCFUXaGgodgpYFaQ&amp;url=http://nl.123rf.com/clipart-vectoren/check_box.html&amp;psig=AFQjCNERaWMfMugvHmGAPQ0bzDD45NFBIQ&amp;ust=1443016720338037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nl/url?sa=i&amp;rct=j&amp;q=&amp;esrc=s&amp;frm=1&amp;source=images&amp;cd=&amp;cad=rja&amp;uact=8&amp;ved=0CAcQjRxqFQoTCM7Xwtrsk8YCFUrtFAodGz4Alg&amp;url=http://www.noordhollandsdagblad.nl/stadstreek/alkmaar/article20844583.ece&amp;ei=euV_Vc6yH8raU5v8gLAJ&amp;bvm=bv.96041959,d.d24&amp;psig=AFQjCNEMf7WKDWJXZbo2kBcX7pUvIJuS8g&amp;ust=1434531554436936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35496" y="5517232"/>
            <a:ext cx="8928992" cy="12523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endParaRPr lang="nl-NL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/>
              <a:t>Content </a:t>
            </a:r>
            <a:r>
              <a:rPr lang="en-GB" sz="3600" b="1" smtClean="0"/>
              <a:t>workshop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700808"/>
            <a:ext cx="10441160" cy="4032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 smtClean="0"/>
              <a:t>	</a:t>
            </a:r>
            <a:r>
              <a:rPr lang="nl-NL" sz="2400" b="1" dirty="0" err="1" smtClean="0"/>
              <a:t>Example</a:t>
            </a:r>
            <a:r>
              <a:rPr lang="nl-NL" sz="2400" b="1" dirty="0" smtClean="0"/>
              <a:t> of </a:t>
            </a:r>
            <a:r>
              <a:rPr lang="nl-NL" sz="2400" b="1" dirty="0" err="1" smtClean="0"/>
              <a:t>formulating</a:t>
            </a:r>
            <a:r>
              <a:rPr lang="nl-NL" sz="2400" b="1" dirty="0" smtClean="0"/>
              <a:t> a research question </a:t>
            </a:r>
          </a:p>
          <a:p>
            <a:pPr marL="0" indent="0">
              <a:buNone/>
            </a:pPr>
            <a:r>
              <a:rPr lang="nl-NL" sz="2400" b="1" dirty="0"/>
              <a:t>	</a:t>
            </a:r>
            <a:r>
              <a:rPr lang="nl-NL" sz="2400" i="1" dirty="0" smtClean="0"/>
              <a:t>Case HHNK: Jordy </a:t>
            </a:r>
            <a:r>
              <a:rPr lang="nl-NL" sz="2400" i="1" dirty="0" err="1" smtClean="0"/>
              <a:t>Kames</a:t>
            </a:r>
            <a:endParaRPr lang="nl-NL" sz="2400" i="1" dirty="0" smtClean="0"/>
          </a:p>
          <a:p>
            <a:pPr marL="0" indent="0">
              <a:buNone/>
            </a:pPr>
            <a:endParaRPr lang="nl-NL" sz="400" i="1" dirty="0" smtClean="0"/>
          </a:p>
          <a:p>
            <a:pPr marL="400050" lvl="1" indent="0">
              <a:buNone/>
            </a:pPr>
            <a:endParaRPr lang="nl-NL" sz="2400" dirty="0" smtClean="0"/>
          </a:p>
          <a:p>
            <a:pPr marL="400050" lvl="1" indent="0">
              <a:buNone/>
            </a:pPr>
            <a:endParaRPr lang="nl-NL" sz="2400" dirty="0"/>
          </a:p>
          <a:p>
            <a:pPr marL="400050" lvl="1" indent="0">
              <a:buNone/>
            </a:pPr>
            <a:r>
              <a:rPr lang="nl-NL" sz="2400" dirty="0" smtClean="0"/>
              <a:t>                 </a:t>
            </a:r>
            <a:endParaRPr lang="nl-NL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1200" dirty="0" smtClean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200" dirty="0" smtClean="0"/>
          </a:p>
          <a:p>
            <a:pPr marL="0" indent="0">
              <a:buNone/>
            </a:pPr>
            <a:endParaRPr lang="nl-NL" sz="1200" dirty="0" smtClean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sz="2400" b="1" dirty="0" smtClean="0"/>
              <a:t>	</a:t>
            </a:r>
          </a:p>
          <a:p>
            <a:pPr marL="0" indent="0">
              <a:buNone/>
            </a:pPr>
            <a:r>
              <a:rPr lang="nl-NL" sz="2400" b="1" dirty="0"/>
              <a:t>	</a:t>
            </a:r>
            <a:endParaRPr lang="en-US" sz="400" i="1" dirty="0" smtClean="0"/>
          </a:p>
        </p:txBody>
      </p:sp>
      <p:pic>
        <p:nvPicPr>
          <p:cNvPr id="4" name="Afbeelding 3" descr="HH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628800"/>
            <a:ext cx="792088" cy="1155078"/>
          </a:xfrm>
          <a:prstGeom prst="rect">
            <a:avLst/>
          </a:prstGeom>
        </p:spPr>
      </p:pic>
      <p:pic>
        <p:nvPicPr>
          <p:cNvPr id="5" name="Afbeelding 10" descr="licht_begin_eind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t="2825" r="81318" b="87447"/>
          <a:stretch/>
        </p:blipFill>
        <p:spPr bwMode="auto">
          <a:xfrm>
            <a:off x="157140" y="5949280"/>
            <a:ext cx="110249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264696" y="2874832"/>
            <a:ext cx="2699792" cy="12523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buNone/>
            </a:pPr>
            <a:endParaRPr lang="nl-NL" sz="800" b="1" smtClean="0">
              <a:solidFill>
                <a:srgbClr val="00B050"/>
              </a:solidFill>
            </a:endParaRPr>
          </a:p>
          <a:p>
            <a:pPr marL="400050" lvl="1" indent="0" algn="ctr">
              <a:buNone/>
            </a:pPr>
            <a:r>
              <a:rPr lang="nl-NL" sz="2200" b="1" smtClean="0">
                <a:solidFill>
                  <a:srgbClr val="00B050"/>
                </a:solidFill>
              </a:rPr>
              <a:t>Research </a:t>
            </a:r>
          </a:p>
          <a:p>
            <a:pPr marL="400050" lvl="1" indent="0" algn="ctr">
              <a:buNone/>
            </a:pPr>
            <a:r>
              <a:rPr lang="nl-NL" sz="2200" b="1" smtClean="0">
                <a:solidFill>
                  <a:srgbClr val="00B050"/>
                </a:solidFill>
              </a:rPr>
              <a:t>Question</a:t>
            </a:r>
            <a:endParaRPr lang="nl-NL" sz="2200" b="1" dirty="0">
              <a:solidFill>
                <a:srgbClr val="00B050"/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5496" y="2874832"/>
            <a:ext cx="6048672" cy="12523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A</a:t>
            </a:r>
            <a:r>
              <a:rPr lang="nl-NL" sz="2400" dirty="0"/>
              <a:t>	</a:t>
            </a:r>
            <a:r>
              <a:rPr lang="nl-NL" sz="2400" dirty="0" err="1"/>
              <a:t>problem</a:t>
            </a:r>
            <a:r>
              <a:rPr lang="nl-NL" sz="2400" dirty="0"/>
              <a:t> </a:t>
            </a:r>
            <a:r>
              <a:rPr lang="nl-NL" sz="2400" dirty="0" err="1"/>
              <a:t>definition</a:t>
            </a:r>
            <a:r>
              <a:rPr lang="nl-NL" sz="2400" dirty="0"/>
              <a:t>: </a:t>
            </a:r>
            <a:r>
              <a:rPr lang="nl-NL" sz="2400" dirty="0" err="1" smtClean="0"/>
              <a:t>selection</a:t>
            </a:r>
            <a:r>
              <a:rPr lang="nl-NL" sz="2400" dirty="0" smtClean="0"/>
              <a:t> items</a:t>
            </a:r>
            <a:endParaRPr lang="nl-NL" sz="2400" dirty="0"/>
          </a:p>
          <a:p>
            <a:pPr marL="400050" lvl="1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B</a:t>
            </a:r>
            <a:r>
              <a:rPr lang="nl-NL" sz="2400" dirty="0"/>
              <a:t>	</a:t>
            </a:r>
            <a:r>
              <a:rPr lang="nl-NL" sz="2400" dirty="0" err="1"/>
              <a:t>problem</a:t>
            </a:r>
            <a:r>
              <a:rPr lang="nl-NL" sz="2400" dirty="0"/>
              <a:t> </a:t>
            </a:r>
            <a:r>
              <a:rPr lang="nl-NL" sz="2400" dirty="0" err="1"/>
              <a:t>definition</a:t>
            </a:r>
            <a:r>
              <a:rPr lang="nl-NL" sz="2400" dirty="0"/>
              <a:t>: </a:t>
            </a:r>
            <a:r>
              <a:rPr lang="nl-NL" sz="2400" dirty="0" err="1"/>
              <a:t>prioritization</a:t>
            </a:r>
            <a:endParaRPr lang="nl-NL" sz="2400" dirty="0"/>
          </a:p>
          <a:p>
            <a:pPr marL="400050" lvl="1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C</a:t>
            </a:r>
            <a:r>
              <a:rPr lang="nl-NL" sz="2400" dirty="0"/>
              <a:t>	</a:t>
            </a:r>
            <a:r>
              <a:rPr lang="nl-NL" sz="2400" smtClean="0"/>
              <a:t>research scope definition</a:t>
            </a:r>
            <a:endParaRPr lang="nl-NL" sz="2400" dirty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5507139" y="4581128"/>
            <a:ext cx="2267744" cy="82030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nl-NL" sz="2200" dirty="0"/>
              <a:t>priority </a:t>
            </a:r>
            <a:r>
              <a:rPr lang="nl-NL" sz="2200" dirty="0" err="1"/>
              <a:t>locations</a:t>
            </a:r>
            <a:endParaRPr lang="nl-NL" sz="2200" dirty="0">
              <a:solidFill>
                <a:srgbClr val="00B050"/>
              </a:solidFill>
            </a:endParaRPr>
          </a:p>
        </p:txBody>
      </p:sp>
      <p:sp>
        <p:nvSpPr>
          <p:cNvPr id="8" name="Gekromde PIJL-OMLAAG 7"/>
          <p:cNvSpPr/>
          <p:nvPr/>
        </p:nvSpPr>
        <p:spPr>
          <a:xfrm flipV="1">
            <a:off x="5508104" y="3905522"/>
            <a:ext cx="2088232" cy="7655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259632" y="580526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Hands-on </a:t>
            </a:r>
            <a:r>
              <a:rPr lang="nl-NL" sz="2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nl-NL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Wouter </a:t>
            </a:r>
            <a:r>
              <a:rPr lang="nl-NL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Segers</a:t>
            </a:r>
          </a:p>
        </p:txBody>
      </p:sp>
    </p:spTree>
    <p:extLst>
      <p:ext uri="{BB962C8B-B14F-4D97-AF65-F5344CB8AC3E}">
        <p14:creationId xmlns:p14="http://schemas.microsoft.com/office/powerpoint/2010/main" val="671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9" grpId="0" animBg="1"/>
      <p:bldP spid="10" grpId="0" animBg="1"/>
      <p:bldP spid="8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Hands-on activity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104411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	</a:t>
            </a:r>
            <a:endParaRPr lang="nl-NL" sz="400" i="1" dirty="0" smtClean="0"/>
          </a:p>
          <a:p>
            <a:pPr marL="400050" lvl="1" indent="0">
              <a:buNone/>
            </a:pPr>
            <a:endParaRPr lang="nl-NL" sz="2400" dirty="0" smtClean="0"/>
          </a:p>
          <a:p>
            <a:pPr marL="400050" lvl="1" indent="0">
              <a:buNone/>
            </a:pPr>
            <a:endParaRPr lang="nl-NL" sz="2400" dirty="0"/>
          </a:p>
          <a:p>
            <a:pPr marL="400050" lvl="1" indent="0">
              <a:buNone/>
            </a:pPr>
            <a:r>
              <a:rPr lang="nl-NL" sz="2400" dirty="0" smtClean="0"/>
              <a:t>                 </a:t>
            </a:r>
            <a:endParaRPr lang="nl-NL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1200" dirty="0" smtClean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200" dirty="0" smtClean="0"/>
          </a:p>
          <a:p>
            <a:pPr marL="0" indent="0">
              <a:buNone/>
            </a:pPr>
            <a:endParaRPr lang="nl-NL" sz="1200" dirty="0" smtClean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sz="2400" b="1" dirty="0" smtClean="0"/>
              <a:t>	</a:t>
            </a:r>
          </a:p>
          <a:p>
            <a:pPr marL="0" indent="0">
              <a:buNone/>
            </a:pPr>
            <a:r>
              <a:rPr lang="nl-NL" sz="2400" b="1" dirty="0"/>
              <a:t>	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264696" y="2852936"/>
            <a:ext cx="2699792" cy="12523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buNone/>
            </a:pPr>
            <a:endParaRPr lang="nl-NL" sz="800" smtClean="0">
              <a:solidFill>
                <a:srgbClr val="00B050"/>
              </a:solidFill>
            </a:endParaRPr>
          </a:p>
          <a:p>
            <a:pPr marL="400050" lvl="1" indent="0" algn="ctr">
              <a:buNone/>
            </a:pPr>
            <a:r>
              <a:rPr lang="nl-NL" sz="2200" smtClean="0">
                <a:solidFill>
                  <a:srgbClr val="00B050"/>
                </a:solidFill>
              </a:rPr>
              <a:t>Research </a:t>
            </a:r>
          </a:p>
          <a:p>
            <a:pPr marL="400050" lvl="1" indent="0" algn="ctr">
              <a:buNone/>
            </a:pPr>
            <a:r>
              <a:rPr lang="nl-NL" sz="2200" smtClean="0">
                <a:solidFill>
                  <a:srgbClr val="00B050"/>
                </a:solidFill>
              </a:rPr>
              <a:t>Question</a:t>
            </a:r>
            <a:endParaRPr lang="nl-NL" sz="2200" dirty="0">
              <a:solidFill>
                <a:srgbClr val="00B050"/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5496" y="2852936"/>
            <a:ext cx="6048672" cy="12523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A</a:t>
            </a:r>
            <a:r>
              <a:rPr lang="nl-NL" sz="2400" dirty="0"/>
              <a:t>	</a:t>
            </a:r>
            <a:r>
              <a:rPr lang="nl-NL" sz="2400" dirty="0" err="1"/>
              <a:t>problem</a:t>
            </a:r>
            <a:r>
              <a:rPr lang="nl-NL" sz="2400" dirty="0"/>
              <a:t> </a:t>
            </a:r>
            <a:r>
              <a:rPr lang="nl-NL" sz="2400" dirty="0" err="1"/>
              <a:t>definition</a:t>
            </a:r>
            <a:r>
              <a:rPr lang="nl-NL" sz="2400" dirty="0"/>
              <a:t>: </a:t>
            </a:r>
            <a:r>
              <a:rPr lang="nl-NL" sz="2400" dirty="0" err="1" smtClean="0"/>
              <a:t>selection</a:t>
            </a:r>
            <a:r>
              <a:rPr lang="nl-NL" sz="2400" dirty="0" smtClean="0"/>
              <a:t> items</a:t>
            </a:r>
            <a:endParaRPr lang="nl-NL" sz="2400" dirty="0"/>
          </a:p>
          <a:p>
            <a:pPr marL="400050" lvl="1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B</a:t>
            </a:r>
            <a:r>
              <a:rPr lang="nl-NL" sz="2400" dirty="0"/>
              <a:t>	</a:t>
            </a:r>
            <a:r>
              <a:rPr lang="nl-NL" sz="2400" dirty="0" err="1"/>
              <a:t>problem</a:t>
            </a:r>
            <a:r>
              <a:rPr lang="nl-NL" sz="2400" dirty="0"/>
              <a:t> </a:t>
            </a:r>
            <a:r>
              <a:rPr lang="nl-NL" sz="2400" dirty="0" err="1"/>
              <a:t>definition</a:t>
            </a:r>
            <a:r>
              <a:rPr lang="nl-NL" sz="2400" dirty="0"/>
              <a:t>: </a:t>
            </a:r>
            <a:r>
              <a:rPr lang="nl-NL" sz="2400" dirty="0" err="1"/>
              <a:t>prioritization</a:t>
            </a:r>
            <a:endParaRPr lang="nl-NL" sz="2400" dirty="0"/>
          </a:p>
          <a:p>
            <a:pPr marL="400050" lvl="1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C</a:t>
            </a:r>
            <a:r>
              <a:rPr lang="nl-NL" sz="2400" dirty="0"/>
              <a:t>	</a:t>
            </a:r>
            <a:r>
              <a:rPr lang="nl-NL" sz="2400" dirty="0" smtClean="0"/>
              <a:t>research </a:t>
            </a:r>
            <a:r>
              <a:rPr lang="nl-NL" sz="2400" dirty="0"/>
              <a:t>scope</a:t>
            </a: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6408712" y="4603023"/>
            <a:ext cx="2267744" cy="82030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nl-NL" sz="2200" dirty="0"/>
              <a:t>priority </a:t>
            </a:r>
            <a:r>
              <a:rPr lang="nl-NL" sz="2200" dirty="0" err="1"/>
              <a:t>locations</a:t>
            </a:r>
            <a:endParaRPr lang="nl-NL" sz="2200" dirty="0">
              <a:solidFill>
                <a:srgbClr val="00B050"/>
              </a:solidFill>
            </a:endParaRPr>
          </a:p>
        </p:txBody>
      </p:sp>
      <p:sp>
        <p:nvSpPr>
          <p:cNvPr id="8" name="Gekromde PIJL-OMLAAG 7"/>
          <p:cNvSpPr/>
          <p:nvPr/>
        </p:nvSpPr>
        <p:spPr>
          <a:xfrm flipV="1">
            <a:off x="5796136" y="3883626"/>
            <a:ext cx="2088232" cy="7655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Vrije vorm 6"/>
          <p:cNvSpPr/>
          <p:nvPr/>
        </p:nvSpPr>
        <p:spPr>
          <a:xfrm>
            <a:off x="346842" y="2554014"/>
            <a:ext cx="8576442" cy="3137338"/>
          </a:xfrm>
          <a:custGeom>
            <a:avLst/>
            <a:gdLst>
              <a:gd name="connsiteX0" fmla="*/ 0 w 8592207"/>
              <a:gd name="connsiteY0" fmla="*/ 1072055 h 3137338"/>
              <a:gd name="connsiteX1" fmla="*/ 0 w 8592207"/>
              <a:gd name="connsiteY1" fmla="*/ 1072055 h 3137338"/>
              <a:gd name="connsiteX2" fmla="*/ 677917 w 8592207"/>
              <a:gd name="connsiteY2" fmla="*/ 1119352 h 3137338"/>
              <a:gd name="connsiteX3" fmla="*/ 725214 w 8592207"/>
              <a:gd name="connsiteY3" fmla="*/ 1135117 h 3137338"/>
              <a:gd name="connsiteX4" fmla="*/ 1072055 w 8592207"/>
              <a:gd name="connsiteY4" fmla="*/ 1150883 h 3137338"/>
              <a:gd name="connsiteX5" fmla="*/ 1828800 w 8592207"/>
              <a:gd name="connsiteY5" fmla="*/ 1150883 h 3137338"/>
              <a:gd name="connsiteX6" fmla="*/ 1876096 w 8592207"/>
              <a:gd name="connsiteY6" fmla="*/ 1135117 h 3137338"/>
              <a:gd name="connsiteX7" fmla="*/ 1986455 w 8592207"/>
              <a:gd name="connsiteY7" fmla="*/ 1119352 h 3137338"/>
              <a:gd name="connsiteX8" fmla="*/ 2065283 w 8592207"/>
              <a:gd name="connsiteY8" fmla="*/ 1103586 h 3137338"/>
              <a:gd name="connsiteX9" fmla="*/ 2695903 w 8592207"/>
              <a:gd name="connsiteY9" fmla="*/ 1135117 h 3137338"/>
              <a:gd name="connsiteX10" fmla="*/ 3909848 w 8592207"/>
              <a:gd name="connsiteY10" fmla="*/ 1150883 h 3137338"/>
              <a:gd name="connsiteX11" fmla="*/ 3972910 w 8592207"/>
              <a:gd name="connsiteY11" fmla="*/ 1166648 h 3137338"/>
              <a:gd name="connsiteX12" fmla="*/ 4020207 w 8592207"/>
              <a:gd name="connsiteY12" fmla="*/ 1198179 h 3137338"/>
              <a:gd name="connsiteX13" fmla="*/ 4556234 w 8592207"/>
              <a:gd name="connsiteY13" fmla="*/ 1213945 h 3137338"/>
              <a:gd name="connsiteX14" fmla="*/ 4713890 w 8592207"/>
              <a:gd name="connsiteY14" fmla="*/ 1261241 h 3137338"/>
              <a:gd name="connsiteX15" fmla="*/ 4761186 w 8592207"/>
              <a:gd name="connsiteY15" fmla="*/ 1292772 h 3137338"/>
              <a:gd name="connsiteX16" fmla="*/ 4855779 w 8592207"/>
              <a:gd name="connsiteY16" fmla="*/ 1324303 h 3137338"/>
              <a:gd name="connsiteX17" fmla="*/ 4966138 w 8592207"/>
              <a:gd name="connsiteY17" fmla="*/ 1387365 h 3137338"/>
              <a:gd name="connsiteX18" fmla="*/ 5060731 w 8592207"/>
              <a:gd name="connsiteY18" fmla="*/ 1481958 h 3137338"/>
              <a:gd name="connsiteX19" fmla="*/ 5108027 w 8592207"/>
              <a:gd name="connsiteY19" fmla="*/ 1529255 h 3137338"/>
              <a:gd name="connsiteX20" fmla="*/ 5328745 w 8592207"/>
              <a:gd name="connsiteY20" fmla="*/ 1702676 h 3137338"/>
              <a:gd name="connsiteX21" fmla="*/ 5470634 w 8592207"/>
              <a:gd name="connsiteY21" fmla="*/ 1813034 h 3137338"/>
              <a:gd name="connsiteX22" fmla="*/ 5580993 w 8592207"/>
              <a:gd name="connsiteY22" fmla="*/ 1954924 h 3137338"/>
              <a:gd name="connsiteX23" fmla="*/ 5596758 w 8592207"/>
              <a:gd name="connsiteY23" fmla="*/ 2002220 h 3137338"/>
              <a:gd name="connsiteX24" fmla="*/ 5628290 w 8592207"/>
              <a:gd name="connsiteY24" fmla="*/ 2033752 h 3137338"/>
              <a:gd name="connsiteX25" fmla="*/ 5659821 w 8592207"/>
              <a:gd name="connsiteY25" fmla="*/ 2081048 h 3137338"/>
              <a:gd name="connsiteX26" fmla="*/ 5675586 w 8592207"/>
              <a:gd name="connsiteY26" fmla="*/ 2128345 h 3137338"/>
              <a:gd name="connsiteX27" fmla="*/ 5691352 w 8592207"/>
              <a:gd name="connsiteY27" fmla="*/ 2238703 h 3137338"/>
              <a:gd name="connsiteX28" fmla="*/ 5785945 w 8592207"/>
              <a:gd name="connsiteY28" fmla="*/ 2333296 h 3137338"/>
              <a:gd name="connsiteX29" fmla="*/ 5849007 w 8592207"/>
              <a:gd name="connsiteY29" fmla="*/ 2443655 h 3137338"/>
              <a:gd name="connsiteX30" fmla="*/ 5896303 w 8592207"/>
              <a:gd name="connsiteY30" fmla="*/ 2475186 h 3137338"/>
              <a:gd name="connsiteX31" fmla="*/ 5990896 w 8592207"/>
              <a:gd name="connsiteY31" fmla="*/ 2617076 h 3137338"/>
              <a:gd name="connsiteX32" fmla="*/ 6022427 w 8592207"/>
              <a:gd name="connsiteY32" fmla="*/ 2664372 h 3137338"/>
              <a:gd name="connsiteX33" fmla="*/ 6085490 w 8592207"/>
              <a:gd name="connsiteY33" fmla="*/ 2727434 h 3137338"/>
              <a:gd name="connsiteX34" fmla="*/ 6148552 w 8592207"/>
              <a:gd name="connsiteY34" fmla="*/ 2822027 h 3137338"/>
              <a:gd name="connsiteX35" fmla="*/ 6195848 w 8592207"/>
              <a:gd name="connsiteY35" fmla="*/ 2900855 h 3137338"/>
              <a:gd name="connsiteX36" fmla="*/ 6227379 w 8592207"/>
              <a:gd name="connsiteY36" fmla="*/ 2948152 h 3137338"/>
              <a:gd name="connsiteX37" fmla="*/ 6321972 w 8592207"/>
              <a:gd name="connsiteY37" fmla="*/ 2979683 h 3137338"/>
              <a:gd name="connsiteX38" fmla="*/ 6385034 w 8592207"/>
              <a:gd name="connsiteY38" fmla="*/ 3026979 h 3137338"/>
              <a:gd name="connsiteX39" fmla="*/ 6448096 w 8592207"/>
              <a:gd name="connsiteY39" fmla="*/ 3042745 h 3137338"/>
              <a:gd name="connsiteX40" fmla="*/ 6495393 w 8592207"/>
              <a:gd name="connsiteY40" fmla="*/ 3058510 h 3137338"/>
              <a:gd name="connsiteX41" fmla="*/ 6589986 w 8592207"/>
              <a:gd name="connsiteY41" fmla="*/ 3074276 h 3137338"/>
              <a:gd name="connsiteX42" fmla="*/ 6684579 w 8592207"/>
              <a:gd name="connsiteY42" fmla="*/ 3105807 h 3137338"/>
              <a:gd name="connsiteX43" fmla="*/ 7330965 w 8592207"/>
              <a:gd name="connsiteY43" fmla="*/ 3137338 h 3137338"/>
              <a:gd name="connsiteX44" fmla="*/ 7551683 w 8592207"/>
              <a:gd name="connsiteY44" fmla="*/ 3121572 h 3137338"/>
              <a:gd name="connsiteX45" fmla="*/ 7630510 w 8592207"/>
              <a:gd name="connsiteY45" fmla="*/ 3105807 h 3137338"/>
              <a:gd name="connsiteX46" fmla="*/ 7993117 w 8592207"/>
              <a:gd name="connsiteY46" fmla="*/ 3058510 h 3137338"/>
              <a:gd name="connsiteX47" fmla="*/ 8040414 w 8592207"/>
              <a:gd name="connsiteY47" fmla="*/ 3042745 h 3137338"/>
              <a:gd name="connsiteX48" fmla="*/ 8087710 w 8592207"/>
              <a:gd name="connsiteY48" fmla="*/ 3011214 h 3137338"/>
              <a:gd name="connsiteX49" fmla="*/ 8135007 w 8592207"/>
              <a:gd name="connsiteY49" fmla="*/ 2995448 h 3137338"/>
              <a:gd name="connsiteX50" fmla="*/ 8166538 w 8592207"/>
              <a:gd name="connsiteY50" fmla="*/ 2948152 h 3137338"/>
              <a:gd name="connsiteX51" fmla="*/ 8213834 w 8592207"/>
              <a:gd name="connsiteY51" fmla="*/ 2916620 h 3137338"/>
              <a:gd name="connsiteX52" fmla="*/ 8245365 w 8592207"/>
              <a:gd name="connsiteY52" fmla="*/ 2869324 h 3137338"/>
              <a:gd name="connsiteX53" fmla="*/ 8339958 w 8592207"/>
              <a:gd name="connsiteY53" fmla="*/ 2774731 h 3137338"/>
              <a:gd name="connsiteX54" fmla="*/ 8355724 w 8592207"/>
              <a:gd name="connsiteY54" fmla="*/ 2711669 h 3137338"/>
              <a:gd name="connsiteX55" fmla="*/ 8418786 w 8592207"/>
              <a:gd name="connsiteY55" fmla="*/ 2617076 h 3137338"/>
              <a:gd name="connsiteX56" fmla="*/ 8450317 w 8592207"/>
              <a:gd name="connsiteY56" fmla="*/ 2490952 h 3137338"/>
              <a:gd name="connsiteX57" fmla="*/ 8466083 w 8592207"/>
              <a:gd name="connsiteY57" fmla="*/ 2396358 h 3137338"/>
              <a:gd name="connsiteX58" fmla="*/ 8481848 w 8592207"/>
              <a:gd name="connsiteY58" fmla="*/ 2349062 h 3137338"/>
              <a:gd name="connsiteX59" fmla="*/ 8497614 w 8592207"/>
              <a:gd name="connsiteY59" fmla="*/ 2270234 h 3137338"/>
              <a:gd name="connsiteX60" fmla="*/ 8513379 w 8592207"/>
              <a:gd name="connsiteY60" fmla="*/ 2222938 h 3137338"/>
              <a:gd name="connsiteX61" fmla="*/ 8529145 w 8592207"/>
              <a:gd name="connsiteY61" fmla="*/ 2159876 h 3137338"/>
              <a:gd name="connsiteX62" fmla="*/ 8560676 w 8592207"/>
              <a:gd name="connsiteY62" fmla="*/ 2065283 h 3137338"/>
              <a:gd name="connsiteX63" fmla="*/ 8576441 w 8592207"/>
              <a:gd name="connsiteY63" fmla="*/ 1324303 h 3137338"/>
              <a:gd name="connsiteX64" fmla="*/ 8592207 w 8592207"/>
              <a:gd name="connsiteY64" fmla="*/ 1245476 h 3137338"/>
              <a:gd name="connsiteX65" fmla="*/ 8544910 w 8592207"/>
              <a:gd name="connsiteY65" fmla="*/ 930165 h 3137338"/>
              <a:gd name="connsiteX66" fmla="*/ 8513379 w 8592207"/>
              <a:gd name="connsiteY66" fmla="*/ 882869 h 3137338"/>
              <a:gd name="connsiteX67" fmla="*/ 8466083 w 8592207"/>
              <a:gd name="connsiteY67" fmla="*/ 788276 h 3137338"/>
              <a:gd name="connsiteX68" fmla="*/ 8418786 w 8592207"/>
              <a:gd name="connsiteY68" fmla="*/ 693683 h 3137338"/>
              <a:gd name="connsiteX69" fmla="*/ 8403021 w 8592207"/>
              <a:gd name="connsiteY69" fmla="*/ 646386 h 3137338"/>
              <a:gd name="connsiteX70" fmla="*/ 8308427 w 8592207"/>
              <a:gd name="connsiteY70" fmla="*/ 583324 h 3137338"/>
              <a:gd name="connsiteX71" fmla="*/ 8261131 w 8592207"/>
              <a:gd name="connsiteY71" fmla="*/ 551793 h 3137338"/>
              <a:gd name="connsiteX72" fmla="*/ 8150772 w 8592207"/>
              <a:gd name="connsiteY72" fmla="*/ 504496 h 3137338"/>
              <a:gd name="connsiteX73" fmla="*/ 8056179 w 8592207"/>
              <a:gd name="connsiteY73" fmla="*/ 441434 h 3137338"/>
              <a:gd name="connsiteX74" fmla="*/ 8008883 w 8592207"/>
              <a:gd name="connsiteY74" fmla="*/ 409903 h 3137338"/>
              <a:gd name="connsiteX75" fmla="*/ 7961586 w 8592207"/>
              <a:gd name="connsiteY75" fmla="*/ 394138 h 3137338"/>
              <a:gd name="connsiteX76" fmla="*/ 7898524 w 8592207"/>
              <a:gd name="connsiteY76" fmla="*/ 362607 h 3137338"/>
              <a:gd name="connsiteX77" fmla="*/ 7851227 w 8592207"/>
              <a:gd name="connsiteY77" fmla="*/ 331076 h 3137338"/>
              <a:gd name="connsiteX78" fmla="*/ 7756634 w 8592207"/>
              <a:gd name="connsiteY78" fmla="*/ 299545 h 3137338"/>
              <a:gd name="connsiteX79" fmla="*/ 7725103 w 8592207"/>
              <a:gd name="connsiteY79" fmla="*/ 252248 h 3137338"/>
              <a:gd name="connsiteX80" fmla="*/ 7709338 w 8592207"/>
              <a:gd name="connsiteY80" fmla="*/ 204952 h 3137338"/>
              <a:gd name="connsiteX81" fmla="*/ 7583214 w 8592207"/>
              <a:gd name="connsiteY81" fmla="*/ 94593 h 3137338"/>
              <a:gd name="connsiteX82" fmla="*/ 7488621 w 8592207"/>
              <a:gd name="connsiteY82" fmla="*/ 78827 h 3137338"/>
              <a:gd name="connsiteX83" fmla="*/ 7409793 w 8592207"/>
              <a:gd name="connsiteY83" fmla="*/ 63062 h 3137338"/>
              <a:gd name="connsiteX84" fmla="*/ 5155324 w 8592207"/>
              <a:gd name="connsiteY84" fmla="*/ 63062 h 3137338"/>
              <a:gd name="connsiteX85" fmla="*/ 5013434 w 8592207"/>
              <a:gd name="connsiteY85" fmla="*/ 15765 h 3137338"/>
              <a:gd name="connsiteX86" fmla="*/ 4824248 w 8592207"/>
              <a:gd name="connsiteY86" fmla="*/ 0 h 3137338"/>
              <a:gd name="connsiteX87" fmla="*/ 4619296 w 8592207"/>
              <a:gd name="connsiteY87" fmla="*/ 15765 h 3137338"/>
              <a:gd name="connsiteX88" fmla="*/ 4572000 w 8592207"/>
              <a:gd name="connsiteY88" fmla="*/ 47296 h 3137338"/>
              <a:gd name="connsiteX89" fmla="*/ 4445876 w 8592207"/>
              <a:gd name="connsiteY89" fmla="*/ 78827 h 3137338"/>
              <a:gd name="connsiteX90" fmla="*/ 4272455 w 8592207"/>
              <a:gd name="connsiteY90" fmla="*/ 110358 h 3137338"/>
              <a:gd name="connsiteX91" fmla="*/ 3531476 w 8592207"/>
              <a:gd name="connsiteY91" fmla="*/ 94593 h 3137338"/>
              <a:gd name="connsiteX92" fmla="*/ 2490952 w 8592207"/>
              <a:gd name="connsiteY92" fmla="*/ 47296 h 3137338"/>
              <a:gd name="connsiteX93" fmla="*/ 1907627 w 8592207"/>
              <a:gd name="connsiteY93" fmla="*/ 63062 h 3137338"/>
              <a:gd name="connsiteX94" fmla="*/ 1813034 w 8592207"/>
              <a:gd name="connsiteY94" fmla="*/ 126124 h 3137338"/>
              <a:gd name="connsiteX95" fmla="*/ 898634 w 8592207"/>
              <a:gd name="connsiteY95" fmla="*/ 141889 h 3137338"/>
              <a:gd name="connsiteX96" fmla="*/ 740979 w 8592207"/>
              <a:gd name="connsiteY96" fmla="*/ 141889 h 3137338"/>
              <a:gd name="connsiteX97" fmla="*/ 346841 w 8592207"/>
              <a:gd name="connsiteY97" fmla="*/ 157655 h 3137338"/>
              <a:gd name="connsiteX98" fmla="*/ 252248 w 8592207"/>
              <a:gd name="connsiteY98" fmla="*/ 204952 h 3137338"/>
              <a:gd name="connsiteX99" fmla="*/ 204952 w 8592207"/>
              <a:gd name="connsiteY99" fmla="*/ 236483 h 3137338"/>
              <a:gd name="connsiteX100" fmla="*/ 110358 w 8592207"/>
              <a:gd name="connsiteY100" fmla="*/ 252248 h 3137338"/>
              <a:gd name="connsiteX101" fmla="*/ 78827 w 8592207"/>
              <a:gd name="connsiteY101" fmla="*/ 425669 h 3137338"/>
              <a:gd name="connsiteX102" fmla="*/ 31531 w 8592207"/>
              <a:gd name="connsiteY102" fmla="*/ 520262 h 3137338"/>
              <a:gd name="connsiteX103" fmla="*/ 15765 w 8592207"/>
              <a:gd name="connsiteY103" fmla="*/ 567558 h 3137338"/>
              <a:gd name="connsiteX104" fmla="*/ 31531 w 8592207"/>
              <a:gd name="connsiteY104" fmla="*/ 961696 h 3137338"/>
              <a:gd name="connsiteX105" fmla="*/ 47296 w 8592207"/>
              <a:gd name="connsiteY105" fmla="*/ 1008993 h 3137338"/>
              <a:gd name="connsiteX106" fmla="*/ 78827 w 8592207"/>
              <a:gd name="connsiteY106" fmla="*/ 1056289 h 3137338"/>
              <a:gd name="connsiteX107" fmla="*/ 94593 w 8592207"/>
              <a:gd name="connsiteY107" fmla="*/ 1087820 h 3137338"/>
              <a:gd name="connsiteX108" fmla="*/ 0 w 8592207"/>
              <a:gd name="connsiteY108" fmla="*/ 1072055 h 3137338"/>
              <a:gd name="connsiteX0" fmla="*/ 94593 w 8592207"/>
              <a:gd name="connsiteY0" fmla="*/ 1087820 h 3137338"/>
              <a:gd name="connsiteX1" fmla="*/ 0 w 8592207"/>
              <a:gd name="connsiteY1" fmla="*/ 1072055 h 3137338"/>
              <a:gd name="connsiteX2" fmla="*/ 677917 w 8592207"/>
              <a:gd name="connsiteY2" fmla="*/ 1119352 h 3137338"/>
              <a:gd name="connsiteX3" fmla="*/ 725214 w 8592207"/>
              <a:gd name="connsiteY3" fmla="*/ 1135117 h 3137338"/>
              <a:gd name="connsiteX4" fmla="*/ 1072055 w 8592207"/>
              <a:gd name="connsiteY4" fmla="*/ 1150883 h 3137338"/>
              <a:gd name="connsiteX5" fmla="*/ 1828800 w 8592207"/>
              <a:gd name="connsiteY5" fmla="*/ 1150883 h 3137338"/>
              <a:gd name="connsiteX6" fmla="*/ 1876096 w 8592207"/>
              <a:gd name="connsiteY6" fmla="*/ 1135117 h 3137338"/>
              <a:gd name="connsiteX7" fmla="*/ 1986455 w 8592207"/>
              <a:gd name="connsiteY7" fmla="*/ 1119352 h 3137338"/>
              <a:gd name="connsiteX8" fmla="*/ 2065283 w 8592207"/>
              <a:gd name="connsiteY8" fmla="*/ 1103586 h 3137338"/>
              <a:gd name="connsiteX9" fmla="*/ 2695903 w 8592207"/>
              <a:gd name="connsiteY9" fmla="*/ 1135117 h 3137338"/>
              <a:gd name="connsiteX10" fmla="*/ 3909848 w 8592207"/>
              <a:gd name="connsiteY10" fmla="*/ 1150883 h 3137338"/>
              <a:gd name="connsiteX11" fmla="*/ 3972910 w 8592207"/>
              <a:gd name="connsiteY11" fmla="*/ 1166648 h 3137338"/>
              <a:gd name="connsiteX12" fmla="*/ 4020207 w 8592207"/>
              <a:gd name="connsiteY12" fmla="*/ 1198179 h 3137338"/>
              <a:gd name="connsiteX13" fmla="*/ 4556234 w 8592207"/>
              <a:gd name="connsiteY13" fmla="*/ 1213945 h 3137338"/>
              <a:gd name="connsiteX14" fmla="*/ 4713890 w 8592207"/>
              <a:gd name="connsiteY14" fmla="*/ 1261241 h 3137338"/>
              <a:gd name="connsiteX15" fmla="*/ 4761186 w 8592207"/>
              <a:gd name="connsiteY15" fmla="*/ 1292772 h 3137338"/>
              <a:gd name="connsiteX16" fmla="*/ 4855779 w 8592207"/>
              <a:gd name="connsiteY16" fmla="*/ 1324303 h 3137338"/>
              <a:gd name="connsiteX17" fmla="*/ 4966138 w 8592207"/>
              <a:gd name="connsiteY17" fmla="*/ 1387365 h 3137338"/>
              <a:gd name="connsiteX18" fmla="*/ 5060731 w 8592207"/>
              <a:gd name="connsiteY18" fmla="*/ 1481958 h 3137338"/>
              <a:gd name="connsiteX19" fmla="*/ 5108027 w 8592207"/>
              <a:gd name="connsiteY19" fmla="*/ 1529255 h 3137338"/>
              <a:gd name="connsiteX20" fmla="*/ 5328745 w 8592207"/>
              <a:gd name="connsiteY20" fmla="*/ 1702676 h 3137338"/>
              <a:gd name="connsiteX21" fmla="*/ 5470634 w 8592207"/>
              <a:gd name="connsiteY21" fmla="*/ 1813034 h 3137338"/>
              <a:gd name="connsiteX22" fmla="*/ 5580993 w 8592207"/>
              <a:gd name="connsiteY22" fmla="*/ 1954924 h 3137338"/>
              <a:gd name="connsiteX23" fmla="*/ 5596758 w 8592207"/>
              <a:gd name="connsiteY23" fmla="*/ 2002220 h 3137338"/>
              <a:gd name="connsiteX24" fmla="*/ 5628290 w 8592207"/>
              <a:gd name="connsiteY24" fmla="*/ 2033752 h 3137338"/>
              <a:gd name="connsiteX25" fmla="*/ 5659821 w 8592207"/>
              <a:gd name="connsiteY25" fmla="*/ 2081048 h 3137338"/>
              <a:gd name="connsiteX26" fmla="*/ 5675586 w 8592207"/>
              <a:gd name="connsiteY26" fmla="*/ 2128345 h 3137338"/>
              <a:gd name="connsiteX27" fmla="*/ 5691352 w 8592207"/>
              <a:gd name="connsiteY27" fmla="*/ 2238703 h 3137338"/>
              <a:gd name="connsiteX28" fmla="*/ 5785945 w 8592207"/>
              <a:gd name="connsiteY28" fmla="*/ 2333296 h 3137338"/>
              <a:gd name="connsiteX29" fmla="*/ 5849007 w 8592207"/>
              <a:gd name="connsiteY29" fmla="*/ 2443655 h 3137338"/>
              <a:gd name="connsiteX30" fmla="*/ 5896303 w 8592207"/>
              <a:gd name="connsiteY30" fmla="*/ 2475186 h 3137338"/>
              <a:gd name="connsiteX31" fmla="*/ 5990896 w 8592207"/>
              <a:gd name="connsiteY31" fmla="*/ 2617076 h 3137338"/>
              <a:gd name="connsiteX32" fmla="*/ 6022427 w 8592207"/>
              <a:gd name="connsiteY32" fmla="*/ 2664372 h 3137338"/>
              <a:gd name="connsiteX33" fmla="*/ 6085490 w 8592207"/>
              <a:gd name="connsiteY33" fmla="*/ 2727434 h 3137338"/>
              <a:gd name="connsiteX34" fmla="*/ 6148552 w 8592207"/>
              <a:gd name="connsiteY34" fmla="*/ 2822027 h 3137338"/>
              <a:gd name="connsiteX35" fmla="*/ 6195848 w 8592207"/>
              <a:gd name="connsiteY35" fmla="*/ 2900855 h 3137338"/>
              <a:gd name="connsiteX36" fmla="*/ 6227379 w 8592207"/>
              <a:gd name="connsiteY36" fmla="*/ 2948152 h 3137338"/>
              <a:gd name="connsiteX37" fmla="*/ 6321972 w 8592207"/>
              <a:gd name="connsiteY37" fmla="*/ 2979683 h 3137338"/>
              <a:gd name="connsiteX38" fmla="*/ 6385034 w 8592207"/>
              <a:gd name="connsiteY38" fmla="*/ 3026979 h 3137338"/>
              <a:gd name="connsiteX39" fmla="*/ 6448096 w 8592207"/>
              <a:gd name="connsiteY39" fmla="*/ 3042745 h 3137338"/>
              <a:gd name="connsiteX40" fmla="*/ 6495393 w 8592207"/>
              <a:gd name="connsiteY40" fmla="*/ 3058510 h 3137338"/>
              <a:gd name="connsiteX41" fmla="*/ 6589986 w 8592207"/>
              <a:gd name="connsiteY41" fmla="*/ 3074276 h 3137338"/>
              <a:gd name="connsiteX42" fmla="*/ 6684579 w 8592207"/>
              <a:gd name="connsiteY42" fmla="*/ 3105807 h 3137338"/>
              <a:gd name="connsiteX43" fmla="*/ 7330965 w 8592207"/>
              <a:gd name="connsiteY43" fmla="*/ 3137338 h 3137338"/>
              <a:gd name="connsiteX44" fmla="*/ 7551683 w 8592207"/>
              <a:gd name="connsiteY44" fmla="*/ 3121572 h 3137338"/>
              <a:gd name="connsiteX45" fmla="*/ 7630510 w 8592207"/>
              <a:gd name="connsiteY45" fmla="*/ 3105807 h 3137338"/>
              <a:gd name="connsiteX46" fmla="*/ 7993117 w 8592207"/>
              <a:gd name="connsiteY46" fmla="*/ 3058510 h 3137338"/>
              <a:gd name="connsiteX47" fmla="*/ 8040414 w 8592207"/>
              <a:gd name="connsiteY47" fmla="*/ 3042745 h 3137338"/>
              <a:gd name="connsiteX48" fmla="*/ 8087710 w 8592207"/>
              <a:gd name="connsiteY48" fmla="*/ 3011214 h 3137338"/>
              <a:gd name="connsiteX49" fmla="*/ 8135007 w 8592207"/>
              <a:gd name="connsiteY49" fmla="*/ 2995448 h 3137338"/>
              <a:gd name="connsiteX50" fmla="*/ 8166538 w 8592207"/>
              <a:gd name="connsiteY50" fmla="*/ 2948152 h 3137338"/>
              <a:gd name="connsiteX51" fmla="*/ 8213834 w 8592207"/>
              <a:gd name="connsiteY51" fmla="*/ 2916620 h 3137338"/>
              <a:gd name="connsiteX52" fmla="*/ 8245365 w 8592207"/>
              <a:gd name="connsiteY52" fmla="*/ 2869324 h 3137338"/>
              <a:gd name="connsiteX53" fmla="*/ 8339958 w 8592207"/>
              <a:gd name="connsiteY53" fmla="*/ 2774731 h 3137338"/>
              <a:gd name="connsiteX54" fmla="*/ 8355724 w 8592207"/>
              <a:gd name="connsiteY54" fmla="*/ 2711669 h 3137338"/>
              <a:gd name="connsiteX55" fmla="*/ 8418786 w 8592207"/>
              <a:gd name="connsiteY55" fmla="*/ 2617076 h 3137338"/>
              <a:gd name="connsiteX56" fmla="*/ 8450317 w 8592207"/>
              <a:gd name="connsiteY56" fmla="*/ 2490952 h 3137338"/>
              <a:gd name="connsiteX57" fmla="*/ 8466083 w 8592207"/>
              <a:gd name="connsiteY57" fmla="*/ 2396358 h 3137338"/>
              <a:gd name="connsiteX58" fmla="*/ 8481848 w 8592207"/>
              <a:gd name="connsiteY58" fmla="*/ 2349062 h 3137338"/>
              <a:gd name="connsiteX59" fmla="*/ 8497614 w 8592207"/>
              <a:gd name="connsiteY59" fmla="*/ 2270234 h 3137338"/>
              <a:gd name="connsiteX60" fmla="*/ 8513379 w 8592207"/>
              <a:gd name="connsiteY60" fmla="*/ 2222938 h 3137338"/>
              <a:gd name="connsiteX61" fmla="*/ 8529145 w 8592207"/>
              <a:gd name="connsiteY61" fmla="*/ 2159876 h 3137338"/>
              <a:gd name="connsiteX62" fmla="*/ 8560676 w 8592207"/>
              <a:gd name="connsiteY62" fmla="*/ 2065283 h 3137338"/>
              <a:gd name="connsiteX63" fmla="*/ 8576441 w 8592207"/>
              <a:gd name="connsiteY63" fmla="*/ 1324303 h 3137338"/>
              <a:gd name="connsiteX64" fmla="*/ 8592207 w 8592207"/>
              <a:gd name="connsiteY64" fmla="*/ 1245476 h 3137338"/>
              <a:gd name="connsiteX65" fmla="*/ 8544910 w 8592207"/>
              <a:gd name="connsiteY65" fmla="*/ 930165 h 3137338"/>
              <a:gd name="connsiteX66" fmla="*/ 8513379 w 8592207"/>
              <a:gd name="connsiteY66" fmla="*/ 882869 h 3137338"/>
              <a:gd name="connsiteX67" fmla="*/ 8466083 w 8592207"/>
              <a:gd name="connsiteY67" fmla="*/ 788276 h 3137338"/>
              <a:gd name="connsiteX68" fmla="*/ 8418786 w 8592207"/>
              <a:gd name="connsiteY68" fmla="*/ 693683 h 3137338"/>
              <a:gd name="connsiteX69" fmla="*/ 8403021 w 8592207"/>
              <a:gd name="connsiteY69" fmla="*/ 646386 h 3137338"/>
              <a:gd name="connsiteX70" fmla="*/ 8308427 w 8592207"/>
              <a:gd name="connsiteY70" fmla="*/ 583324 h 3137338"/>
              <a:gd name="connsiteX71" fmla="*/ 8261131 w 8592207"/>
              <a:gd name="connsiteY71" fmla="*/ 551793 h 3137338"/>
              <a:gd name="connsiteX72" fmla="*/ 8150772 w 8592207"/>
              <a:gd name="connsiteY72" fmla="*/ 504496 h 3137338"/>
              <a:gd name="connsiteX73" fmla="*/ 8056179 w 8592207"/>
              <a:gd name="connsiteY73" fmla="*/ 441434 h 3137338"/>
              <a:gd name="connsiteX74" fmla="*/ 8008883 w 8592207"/>
              <a:gd name="connsiteY74" fmla="*/ 409903 h 3137338"/>
              <a:gd name="connsiteX75" fmla="*/ 7961586 w 8592207"/>
              <a:gd name="connsiteY75" fmla="*/ 394138 h 3137338"/>
              <a:gd name="connsiteX76" fmla="*/ 7898524 w 8592207"/>
              <a:gd name="connsiteY76" fmla="*/ 362607 h 3137338"/>
              <a:gd name="connsiteX77" fmla="*/ 7851227 w 8592207"/>
              <a:gd name="connsiteY77" fmla="*/ 331076 h 3137338"/>
              <a:gd name="connsiteX78" fmla="*/ 7756634 w 8592207"/>
              <a:gd name="connsiteY78" fmla="*/ 299545 h 3137338"/>
              <a:gd name="connsiteX79" fmla="*/ 7725103 w 8592207"/>
              <a:gd name="connsiteY79" fmla="*/ 252248 h 3137338"/>
              <a:gd name="connsiteX80" fmla="*/ 7709338 w 8592207"/>
              <a:gd name="connsiteY80" fmla="*/ 204952 h 3137338"/>
              <a:gd name="connsiteX81" fmla="*/ 7583214 w 8592207"/>
              <a:gd name="connsiteY81" fmla="*/ 94593 h 3137338"/>
              <a:gd name="connsiteX82" fmla="*/ 7488621 w 8592207"/>
              <a:gd name="connsiteY82" fmla="*/ 78827 h 3137338"/>
              <a:gd name="connsiteX83" fmla="*/ 7409793 w 8592207"/>
              <a:gd name="connsiteY83" fmla="*/ 63062 h 3137338"/>
              <a:gd name="connsiteX84" fmla="*/ 5155324 w 8592207"/>
              <a:gd name="connsiteY84" fmla="*/ 63062 h 3137338"/>
              <a:gd name="connsiteX85" fmla="*/ 5013434 w 8592207"/>
              <a:gd name="connsiteY85" fmla="*/ 15765 h 3137338"/>
              <a:gd name="connsiteX86" fmla="*/ 4824248 w 8592207"/>
              <a:gd name="connsiteY86" fmla="*/ 0 h 3137338"/>
              <a:gd name="connsiteX87" fmla="*/ 4619296 w 8592207"/>
              <a:gd name="connsiteY87" fmla="*/ 15765 h 3137338"/>
              <a:gd name="connsiteX88" fmla="*/ 4572000 w 8592207"/>
              <a:gd name="connsiteY88" fmla="*/ 47296 h 3137338"/>
              <a:gd name="connsiteX89" fmla="*/ 4445876 w 8592207"/>
              <a:gd name="connsiteY89" fmla="*/ 78827 h 3137338"/>
              <a:gd name="connsiteX90" fmla="*/ 4272455 w 8592207"/>
              <a:gd name="connsiteY90" fmla="*/ 110358 h 3137338"/>
              <a:gd name="connsiteX91" fmla="*/ 3531476 w 8592207"/>
              <a:gd name="connsiteY91" fmla="*/ 94593 h 3137338"/>
              <a:gd name="connsiteX92" fmla="*/ 2490952 w 8592207"/>
              <a:gd name="connsiteY92" fmla="*/ 47296 h 3137338"/>
              <a:gd name="connsiteX93" fmla="*/ 1907627 w 8592207"/>
              <a:gd name="connsiteY93" fmla="*/ 63062 h 3137338"/>
              <a:gd name="connsiteX94" fmla="*/ 1813034 w 8592207"/>
              <a:gd name="connsiteY94" fmla="*/ 126124 h 3137338"/>
              <a:gd name="connsiteX95" fmla="*/ 898634 w 8592207"/>
              <a:gd name="connsiteY95" fmla="*/ 141889 h 3137338"/>
              <a:gd name="connsiteX96" fmla="*/ 740979 w 8592207"/>
              <a:gd name="connsiteY96" fmla="*/ 141889 h 3137338"/>
              <a:gd name="connsiteX97" fmla="*/ 346841 w 8592207"/>
              <a:gd name="connsiteY97" fmla="*/ 157655 h 3137338"/>
              <a:gd name="connsiteX98" fmla="*/ 252248 w 8592207"/>
              <a:gd name="connsiteY98" fmla="*/ 204952 h 3137338"/>
              <a:gd name="connsiteX99" fmla="*/ 204952 w 8592207"/>
              <a:gd name="connsiteY99" fmla="*/ 236483 h 3137338"/>
              <a:gd name="connsiteX100" fmla="*/ 110358 w 8592207"/>
              <a:gd name="connsiteY100" fmla="*/ 252248 h 3137338"/>
              <a:gd name="connsiteX101" fmla="*/ 78827 w 8592207"/>
              <a:gd name="connsiteY101" fmla="*/ 425669 h 3137338"/>
              <a:gd name="connsiteX102" fmla="*/ 31531 w 8592207"/>
              <a:gd name="connsiteY102" fmla="*/ 520262 h 3137338"/>
              <a:gd name="connsiteX103" fmla="*/ 15765 w 8592207"/>
              <a:gd name="connsiteY103" fmla="*/ 567558 h 3137338"/>
              <a:gd name="connsiteX104" fmla="*/ 31531 w 8592207"/>
              <a:gd name="connsiteY104" fmla="*/ 961696 h 3137338"/>
              <a:gd name="connsiteX105" fmla="*/ 47296 w 8592207"/>
              <a:gd name="connsiteY105" fmla="*/ 1008993 h 3137338"/>
              <a:gd name="connsiteX106" fmla="*/ 78827 w 8592207"/>
              <a:gd name="connsiteY106" fmla="*/ 1056289 h 3137338"/>
              <a:gd name="connsiteX107" fmla="*/ 94593 w 8592207"/>
              <a:gd name="connsiteY107" fmla="*/ 1087820 h 3137338"/>
              <a:gd name="connsiteX0" fmla="*/ 78828 w 8576442"/>
              <a:gd name="connsiteY0" fmla="*/ 1087820 h 3137338"/>
              <a:gd name="connsiteX1" fmla="*/ 662152 w 8576442"/>
              <a:gd name="connsiteY1" fmla="*/ 1119352 h 3137338"/>
              <a:gd name="connsiteX2" fmla="*/ 709449 w 8576442"/>
              <a:gd name="connsiteY2" fmla="*/ 1135117 h 3137338"/>
              <a:gd name="connsiteX3" fmla="*/ 1056290 w 8576442"/>
              <a:gd name="connsiteY3" fmla="*/ 1150883 h 3137338"/>
              <a:gd name="connsiteX4" fmla="*/ 1813035 w 8576442"/>
              <a:gd name="connsiteY4" fmla="*/ 1150883 h 3137338"/>
              <a:gd name="connsiteX5" fmla="*/ 1860331 w 8576442"/>
              <a:gd name="connsiteY5" fmla="*/ 1135117 h 3137338"/>
              <a:gd name="connsiteX6" fmla="*/ 1970690 w 8576442"/>
              <a:gd name="connsiteY6" fmla="*/ 1119352 h 3137338"/>
              <a:gd name="connsiteX7" fmla="*/ 2049518 w 8576442"/>
              <a:gd name="connsiteY7" fmla="*/ 1103586 h 3137338"/>
              <a:gd name="connsiteX8" fmla="*/ 2680138 w 8576442"/>
              <a:gd name="connsiteY8" fmla="*/ 1135117 h 3137338"/>
              <a:gd name="connsiteX9" fmla="*/ 3894083 w 8576442"/>
              <a:gd name="connsiteY9" fmla="*/ 1150883 h 3137338"/>
              <a:gd name="connsiteX10" fmla="*/ 3957145 w 8576442"/>
              <a:gd name="connsiteY10" fmla="*/ 1166648 h 3137338"/>
              <a:gd name="connsiteX11" fmla="*/ 4004442 w 8576442"/>
              <a:gd name="connsiteY11" fmla="*/ 1198179 h 3137338"/>
              <a:gd name="connsiteX12" fmla="*/ 4540469 w 8576442"/>
              <a:gd name="connsiteY12" fmla="*/ 1213945 h 3137338"/>
              <a:gd name="connsiteX13" fmla="*/ 4698125 w 8576442"/>
              <a:gd name="connsiteY13" fmla="*/ 1261241 h 3137338"/>
              <a:gd name="connsiteX14" fmla="*/ 4745421 w 8576442"/>
              <a:gd name="connsiteY14" fmla="*/ 1292772 h 3137338"/>
              <a:gd name="connsiteX15" fmla="*/ 4840014 w 8576442"/>
              <a:gd name="connsiteY15" fmla="*/ 1324303 h 3137338"/>
              <a:gd name="connsiteX16" fmla="*/ 4950373 w 8576442"/>
              <a:gd name="connsiteY16" fmla="*/ 1387365 h 3137338"/>
              <a:gd name="connsiteX17" fmla="*/ 5044966 w 8576442"/>
              <a:gd name="connsiteY17" fmla="*/ 1481958 h 3137338"/>
              <a:gd name="connsiteX18" fmla="*/ 5092262 w 8576442"/>
              <a:gd name="connsiteY18" fmla="*/ 1529255 h 3137338"/>
              <a:gd name="connsiteX19" fmla="*/ 5312980 w 8576442"/>
              <a:gd name="connsiteY19" fmla="*/ 1702676 h 3137338"/>
              <a:gd name="connsiteX20" fmla="*/ 5454869 w 8576442"/>
              <a:gd name="connsiteY20" fmla="*/ 1813034 h 3137338"/>
              <a:gd name="connsiteX21" fmla="*/ 5565228 w 8576442"/>
              <a:gd name="connsiteY21" fmla="*/ 1954924 h 3137338"/>
              <a:gd name="connsiteX22" fmla="*/ 5580993 w 8576442"/>
              <a:gd name="connsiteY22" fmla="*/ 2002220 h 3137338"/>
              <a:gd name="connsiteX23" fmla="*/ 5612525 w 8576442"/>
              <a:gd name="connsiteY23" fmla="*/ 2033752 h 3137338"/>
              <a:gd name="connsiteX24" fmla="*/ 5644056 w 8576442"/>
              <a:gd name="connsiteY24" fmla="*/ 2081048 h 3137338"/>
              <a:gd name="connsiteX25" fmla="*/ 5659821 w 8576442"/>
              <a:gd name="connsiteY25" fmla="*/ 2128345 h 3137338"/>
              <a:gd name="connsiteX26" fmla="*/ 5675587 w 8576442"/>
              <a:gd name="connsiteY26" fmla="*/ 2238703 h 3137338"/>
              <a:gd name="connsiteX27" fmla="*/ 5770180 w 8576442"/>
              <a:gd name="connsiteY27" fmla="*/ 2333296 h 3137338"/>
              <a:gd name="connsiteX28" fmla="*/ 5833242 w 8576442"/>
              <a:gd name="connsiteY28" fmla="*/ 2443655 h 3137338"/>
              <a:gd name="connsiteX29" fmla="*/ 5880538 w 8576442"/>
              <a:gd name="connsiteY29" fmla="*/ 2475186 h 3137338"/>
              <a:gd name="connsiteX30" fmla="*/ 5975131 w 8576442"/>
              <a:gd name="connsiteY30" fmla="*/ 2617076 h 3137338"/>
              <a:gd name="connsiteX31" fmla="*/ 6006662 w 8576442"/>
              <a:gd name="connsiteY31" fmla="*/ 2664372 h 3137338"/>
              <a:gd name="connsiteX32" fmla="*/ 6069725 w 8576442"/>
              <a:gd name="connsiteY32" fmla="*/ 2727434 h 3137338"/>
              <a:gd name="connsiteX33" fmla="*/ 6132787 w 8576442"/>
              <a:gd name="connsiteY33" fmla="*/ 2822027 h 3137338"/>
              <a:gd name="connsiteX34" fmla="*/ 6180083 w 8576442"/>
              <a:gd name="connsiteY34" fmla="*/ 2900855 h 3137338"/>
              <a:gd name="connsiteX35" fmla="*/ 6211614 w 8576442"/>
              <a:gd name="connsiteY35" fmla="*/ 2948152 h 3137338"/>
              <a:gd name="connsiteX36" fmla="*/ 6306207 w 8576442"/>
              <a:gd name="connsiteY36" fmla="*/ 2979683 h 3137338"/>
              <a:gd name="connsiteX37" fmla="*/ 6369269 w 8576442"/>
              <a:gd name="connsiteY37" fmla="*/ 3026979 h 3137338"/>
              <a:gd name="connsiteX38" fmla="*/ 6432331 w 8576442"/>
              <a:gd name="connsiteY38" fmla="*/ 3042745 h 3137338"/>
              <a:gd name="connsiteX39" fmla="*/ 6479628 w 8576442"/>
              <a:gd name="connsiteY39" fmla="*/ 3058510 h 3137338"/>
              <a:gd name="connsiteX40" fmla="*/ 6574221 w 8576442"/>
              <a:gd name="connsiteY40" fmla="*/ 3074276 h 3137338"/>
              <a:gd name="connsiteX41" fmla="*/ 6668814 w 8576442"/>
              <a:gd name="connsiteY41" fmla="*/ 3105807 h 3137338"/>
              <a:gd name="connsiteX42" fmla="*/ 7315200 w 8576442"/>
              <a:gd name="connsiteY42" fmla="*/ 3137338 h 3137338"/>
              <a:gd name="connsiteX43" fmla="*/ 7535918 w 8576442"/>
              <a:gd name="connsiteY43" fmla="*/ 3121572 h 3137338"/>
              <a:gd name="connsiteX44" fmla="*/ 7614745 w 8576442"/>
              <a:gd name="connsiteY44" fmla="*/ 3105807 h 3137338"/>
              <a:gd name="connsiteX45" fmla="*/ 7977352 w 8576442"/>
              <a:gd name="connsiteY45" fmla="*/ 3058510 h 3137338"/>
              <a:gd name="connsiteX46" fmla="*/ 8024649 w 8576442"/>
              <a:gd name="connsiteY46" fmla="*/ 3042745 h 3137338"/>
              <a:gd name="connsiteX47" fmla="*/ 8071945 w 8576442"/>
              <a:gd name="connsiteY47" fmla="*/ 3011214 h 3137338"/>
              <a:gd name="connsiteX48" fmla="*/ 8119242 w 8576442"/>
              <a:gd name="connsiteY48" fmla="*/ 2995448 h 3137338"/>
              <a:gd name="connsiteX49" fmla="*/ 8150773 w 8576442"/>
              <a:gd name="connsiteY49" fmla="*/ 2948152 h 3137338"/>
              <a:gd name="connsiteX50" fmla="*/ 8198069 w 8576442"/>
              <a:gd name="connsiteY50" fmla="*/ 2916620 h 3137338"/>
              <a:gd name="connsiteX51" fmla="*/ 8229600 w 8576442"/>
              <a:gd name="connsiteY51" fmla="*/ 2869324 h 3137338"/>
              <a:gd name="connsiteX52" fmla="*/ 8324193 w 8576442"/>
              <a:gd name="connsiteY52" fmla="*/ 2774731 h 3137338"/>
              <a:gd name="connsiteX53" fmla="*/ 8339959 w 8576442"/>
              <a:gd name="connsiteY53" fmla="*/ 2711669 h 3137338"/>
              <a:gd name="connsiteX54" fmla="*/ 8403021 w 8576442"/>
              <a:gd name="connsiteY54" fmla="*/ 2617076 h 3137338"/>
              <a:gd name="connsiteX55" fmla="*/ 8434552 w 8576442"/>
              <a:gd name="connsiteY55" fmla="*/ 2490952 h 3137338"/>
              <a:gd name="connsiteX56" fmla="*/ 8450318 w 8576442"/>
              <a:gd name="connsiteY56" fmla="*/ 2396358 h 3137338"/>
              <a:gd name="connsiteX57" fmla="*/ 8466083 w 8576442"/>
              <a:gd name="connsiteY57" fmla="*/ 2349062 h 3137338"/>
              <a:gd name="connsiteX58" fmla="*/ 8481849 w 8576442"/>
              <a:gd name="connsiteY58" fmla="*/ 2270234 h 3137338"/>
              <a:gd name="connsiteX59" fmla="*/ 8497614 w 8576442"/>
              <a:gd name="connsiteY59" fmla="*/ 2222938 h 3137338"/>
              <a:gd name="connsiteX60" fmla="*/ 8513380 w 8576442"/>
              <a:gd name="connsiteY60" fmla="*/ 2159876 h 3137338"/>
              <a:gd name="connsiteX61" fmla="*/ 8544911 w 8576442"/>
              <a:gd name="connsiteY61" fmla="*/ 2065283 h 3137338"/>
              <a:gd name="connsiteX62" fmla="*/ 8560676 w 8576442"/>
              <a:gd name="connsiteY62" fmla="*/ 1324303 h 3137338"/>
              <a:gd name="connsiteX63" fmla="*/ 8576442 w 8576442"/>
              <a:gd name="connsiteY63" fmla="*/ 1245476 h 3137338"/>
              <a:gd name="connsiteX64" fmla="*/ 8529145 w 8576442"/>
              <a:gd name="connsiteY64" fmla="*/ 930165 h 3137338"/>
              <a:gd name="connsiteX65" fmla="*/ 8497614 w 8576442"/>
              <a:gd name="connsiteY65" fmla="*/ 882869 h 3137338"/>
              <a:gd name="connsiteX66" fmla="*/ 8450318 w 8576442"/>
              <a:gd name="connsiteY66" fmla="*/ 788276 h 3137338"/>
              <a:gd name="connsiteX67" fmla="*/ 8403021 w 8576442"/>
              <a:gd name="connsiteY67" fmla="*/ 693683 h 3137338"/>
              <a:gd name="connsiteX68" fmla="*/ 8387256 w 8576442"/>
              <a:gd name="connsiteY68" fmla="*/ 646386 h 3137338"/>
              <a:gd name="connsiteX69" fmla="*/ 8292662 w 8576442"/>
              <a:gd name="connsiteY69" fmla="*/ 583324 h 3137338"/>
              <a:gd name="connsiteX70" fmla="*/ 8245366 w 8576442"/>
              <a:gd name="connsiteY70" fmla="*/ 551793 h 3137338"/>
              <a:gd name="connsiteX71" fmla="*/ 8135007 w 8576442"/>
              <a:gd name="connsiteY71" fmla="*/ 504496 h 3137338"/>
              <a:gd name="connsiteX72" fmla="*/ 8040414 w 8576442"/>
              <a:gd name="connsiteY72" fmla="*/ 441434 h 3137338"/>
              <a:gd name="connsiteX73" fmla="*/ 7993118 w 8576442"/>
              <a:gd name="connsiteY73" fmla="*/ 409903 h 3137338"/>
              <a:gd name="connsiteX74" fmla="*/ 7945821 w 8576442"/>
              <a:gd name="connsiteY74" fmla="*/ 394138 h 3137338"/>
              <a:gd name="connsiteX75" fmla="*/ 7882759 w 8576442"/>
              <a:gd name="connsiteY75" fmla="*/ 362607 h 3137338"/>
              <a:gd name="connsiteX76" fmla="*/ 7835462 w 8576442"/>
              <a:gd name="connsiteY76" fmla="*/ 331076 h 3137338"/>
              <a:gd name="connsiteX77" fmla="*/ 7740869 w 8576442"/>
              <a:gd name="connsiteY77" fmla="*/ 299545 h 3137338"/>
              <a:gd name="connsiteX78" fmla="*/ 7709338 w 8576442"/>
              <a:gd name="connsiteY78" fmla="*/ 252248 h 3137338"/>
              <a:gd name="connsiteX79" fmla="*/ 7693573 w 8576442"/>
              <a:gd name="connsiteY79" fmla="*/ 204952 h 3137338"/>
              <a:gd name="connsiteX80" fmla="*/ 7567449 w 8576442"/>
              <a:gd name="connsiteY80" fmla="*/ 94593 h 3137338"/>
              <a:gd name="connsiteX81" fmla="*/ 7472856 w 8576442"/>
              <a:gd name="connsiteY81" fmla="*/ 78827 h 3137338"/>
              <a:gd name="connsiteX82" fmla="*/ 7394028 w 8576442"/>
              <a:gd name="connsiteY82" fmla="*/ 63062 h 3137338"/>
              <a:gd name="connsiteX83" fmla="*/ 5139559 w 8576442"/>
              <a:gd name="connsiteY83" fmla="*/ 63062 h 3137338"/>
              <a:gd name="connsiteX84" fmla="*/ 4997669 w 8576442"/>
              <a:gd name="connsiteY84" fmla="*/ 15765 h 3137338"/>
              <a:gd name="connsiteX85" fmla="*/ 4808483 w 8576442"/>
              <a:gd name="connsiteY85" fmla="*/ 0 h 3137338"/>
              <a:gd name="connsiteX86" fmla="*/ 4603531 w 8576442"/>
              <a:gd name="connsiteY86" fmla="*/ 15765 h 3137338"/>
              <a:gd name="connsiteX87" fmla="*/ 4556235 w 8576442"/>
              <a:gd name="connsiteY87" fmla="*/ 47296 h 3137338"/>
              <a:gd name="connsiteX88" fmla="*/ 4430111 w 8576442"/>
              <a:gd name="connsiteY88" fmla="*/ 78827 h 3137338"/>
              <a:gd name="connsiteX89" fmla="*/ 4256690 w 8576442"/>
              <a:gd name="connsiteY89" fmla="*/ 110358 h 3137338"/>
              <a:gd name="connsiteX90" fmla="*/ 3515711 w 8576442"/>
              <a:gd name="connsiteY90" fmla="*/ 94593 h 3137338"/>
              <a:gd name="connsiteX91" fmla="*/ 2475187 w 8576442"/>
              <a:gd name="connsiteY91" fmla="*/ 47296 h 3137338"/>
              <a:gd name="connsiteX92" fmla="*/ 1891862 w 8576442"/>
              <a:gd name="connsiteY92" fmla="*/ 63062 h 3137338"/>
              <a:gd name="connsiteX93" fmla="*/ 1797269 w 8576442"/>
              <a:gd name="connsiteY93" fmla="*/ 126124 h 3137338"/>
              <a:gd name="connsiteX94" fmla="*/ 882869 w 8576442"/>
              <a:gd name="connsiteY94" fmla="*/ 141889 h 3137338"/>
              <a:gd name="connsiteX95" fmla="*/ 725214 w 8576442"/>
              <a:gd name="connsiteY95" fmla="*/ 141889 h 3137338"/>
              <a:gd name="connsiteX96" fmla="*/ 331076 w 8576442"/>
              <a:gd name="connsiteY96" fmla="*/ 157655 h 3137338"/>
              <a:gd name="connsiteX97" fmla="*/ 236483 w 8576442"/>
              <a:gd name="connsiteY97" fmla="*/ 204952 h 3137338"/>
              <a:gd name="connsiteX98" fmla="*/ 189187 w 8576442"/>
              <a:gd name="connsiteY98" fmla="*/ 236483 h 3137338"/>
              <a:gd name="connsiteX99" fmla="*/ 94593 w 8576442"/>
              <a:gd name="connsiteY99" fmla="*/ 252248 h 3137338"/>
              <a:gd name="connsiteX100" fmla="*/ 63062 w 8576442"/>
              <a:gd name="connsiteY100" fmla="*/ 425669 h 3137338"/>
              <a:gd name="connsiteX101" fmla="*/ 15766 w 8576442"/>
              <a:gd name="connsiteY101" fmla="*/ 520262 h 3137338"/>
              <a:gd name="connsiteX102" fmla="*/ 0 w 8576442"/>
              <a:gd name="connsiteY102" fmla="*/ 567558 h 3137338"/>
              <a:gd name="connsiteX103" fmla="*/ 15766 w 8576442"/>
              <a:gd name="connsiteY103" fmla="*/ 961696 h 3137338"/>
              <a:gd name="connsiteX104" fmla="*/ 31531 w 8576442"/>
              <a:gd name="connsiteY104" fmla="*/ 1008993 h 3137338"/>
              <a:gd name="connsiteX105" fmla="*/ 63062 w 8576442"/>
              <a:gd name="connsiteY105" fmla="*/ 1056289 h 3137338"/>
              <a:gd name="connsiteX106" fmla="*/ 78828 w 8576442"/>
              <a:gd name="connsiteY106" fmla="*/ 1087820 h 3137338"/>
              <a:gd name="connsiteX0" fmla="*/ 78828 w 8576442"/>
              <a:gd name="connsiteY0" fmla="*/ 1087820 h 3137338"/>
              <a:gd name="connsiteX1" fmla="*/ 662152 w 8576442"/>
              <a:gd name="connsiteY1" fmla="*/ 1119352 h 3137338"/>
              <a:gd name="connsiteX2" fmla="*/ 709449 w 8576442"/>
              <a:gd name="connsiteY2" fmla="*/ 1135117 h 3137338"/>
              <a:gd name="connsiteX3" fmla="*/ 1056290 w 8576442"/>
              <a:gd name="connsiteY3" fmla="*/ 1150883 h 3137338"/>
              <a:gd name="connsiteX4" fmla="*/ 1813035 w 8576442"/>
              <a:gd name="connsiteY4" fmla="*/ 1150883 h 3137338"/>
              <a:gd name="connsiteX5" fmla="*/ 1860331 w 8576442"/>
              <a:gd name="connsiteY5" fmla="*/ 1135117 h 3137338"/>
              <a:gd name="connsiteX6" fmla="*/ 1970690 w 8576442"/>
              <a:gd name="connsiteY6" fmla="*/ 1119352 h 3137338"/>
              <a:gd name="connsiteX7" fmla="*/ 2049518 w 8576442"/>
              <a:gd name="connsiteY7" fmla="*/ 1103586 h 3137338"/>
              <a:gd name="connsiteX8" fmla="*/ 2680138 w 8576442"/>
              <a:gd name="connsiteY8" fmla="*/ 1135117 h 3137338"/>
              <a:gd name="connsiteX9" fmla="*/ 3894083 w 8576442"/>
              <a:gd name="connsiteY9" fmla="*/ 1150883 h 3137338"/>
              <a:gd name="connsiteX10" fmla="*/ 3957145 w 8576442"/>
              <a:gd name="connsiteY10" fmla="*/ 1166648 h 3137338"/>
              <a:gd name="connsiteX11" fmla="*/ 4004442 w 8576442"/>
              <a:gd name="connsiteY11" fmla="*/ 1198179 h 3137338"/>
              <a:gd name="connsiteX12" fmla="*/ 4540469 w 8576442"/>
              <a:gd name="connsiteY12" fmla="*/ 1213945 h 3137338"/>
              <a:gd name="connsiteX13" fmla="*/ 4698125 w 8576442"/>
              <a:gd name="connsiteY13" fmla="*/ 1261241 h 3137338"/>
              <a:gd name="connsiteX14" fmla="*/ 4745421 w 8576442"/>
              <a:gd name="connsiteY14" fmla="*/ 1292772 h 3137338"/>
              <a:gd name="connsiteX15" fmla="*/ 4840014 w 8576442"/>
              <a:gd name="connsiteY15" fmla="*/ 1324303 h 3137338"/>
              <a:gd name="connsiteX16" fmla="*/ 4950373 w 8576442"/>
              <a:gd name="connsiteY16" fmla="*/ 1387365 h 3137338"/>
              <a:gd name="connsiteX17" fmla="*/ 5044966 w 8576442"/>
              <a:gd name="connsiteY17" fmla="*/ 1481958 h 3137338"/>
              <a:gd name="connsiteX18" fmla="*/ 5092262 w 8576442"/>
              <a:gd name="connsiteY18" fmla="*/ 1529255 h 3137338"/>
              <a:gd name="connsiteX19" fmla="*/ 5312980 w 8576442"/>
              <a:gd name="connsiteY19" fmla="*/ 1702676 h 3137338"/>
              <a:gd name="connsiteX20" fmla="*/ 5454869 w 8576442"/>
              <a:gd name="connsiteY20" fmla="*/ 1813034 h 3137338"/>
              <a:gd name="connsiteX21" fmla="*/ 5565228 w 8576442"/>
              <a:gd name="connsiteY21" fmla="*/ 1954924 h 3137338"/>
              <a:gd name="connsiteX22" fmla="*/ 5580993 w 8576442"/>
              <a:gd name="connsiteY22" fmla="*/ 2002220 h 3137338"/>
              <a:gd name="connsiteX23" fmla="*/ 5612525 w 8576442"/>
              <a:gd name="connsiteY23" fmla="*/ 2033752 h 3137338"/>
              <a:gd name="connsiteX24" fmla="*/ 5644056 w 8576442"/>
              <a:gd name="connsiteY24" fmla="*/ 2081048 h 3137338"/>
              <a:gd name="connsiteX25" fmla="*/ 5659821 w 8576442"/>
              <a:gd name="connsiteY25" fmla="*/ 2128345 h 3137338"/>
              <a:gd name="connsiteX26" fmla="*/ 5675587 w 8576442"/>
              <a:gd name="connsiteY26" fmla="*/ 2238703 h 3137338"/>
              <a:gd name="connsiteX27" fmla="*/ 5770180 w 8576442"/>
              <a:gd name="connsiteY27" fmla="*/ 2333296 h 3137338"/>
              <a:gd name="connsiteX28" fmla="*/ 5833242 w 8576442"/>
              <a:gd name="connsiteY28" fmla="*/ 2443655 h 3137338"/>
              <a:gd name="connsiteX29" fmla="*/ 5880538 w 8576442"/>
              <a:gd name="connsiteY29" fmla="*/ 2475186 h 3137338"/>
              <a:gd name="connsiteX30" fmla="*/ 5975131 w 8576442"/>
              <a:gd name="connsiteY30" fmla="*/ 2617076 h 3137338"/>
              <a:gd name="connsiteX31" fmla="*/ 6006662 w 8576442"/>
              <a:gd name="connsiteY31" fmla="*/ 2664372 h 3137338"/>
              <a:gd name="connsiteX32" fmla="*/ 6069725 w 8576442"/>
              <a:gd name="connsiteY32" fmla="*/ 2727434 h 3137338"/>
              <a:gd name="connsiteX33" fmla="*/ 6132787 w 8576442"/>
              <a:gd name="connsiteY33" fmla="*/ 2822027 h 3137338"/>
              <a:gd name="connsiteX34" fmla="*/ 6180083 w 8576442"/>
              <a:gd name="connsiteY34" fmla="*/ 2900855 h 3137338"/>
              <a:gd name="connsiteX35" fmla="*/ 6211614 w 8576442"/>
              <a:gd name="connsiteY35" fmla="*/ 2948152 h 3137338"/>
              <a:gd name="connsiteX36" fmla="*/ 6306207 w 8576442"/>
              <a:gd name="connsiteY36" fmla="*/ 2979683 h 3137338"/>
              <a:gd name="connsiteX37" fmla="*/ 6369269 w 8576442"/>
              <a:gd name="connsiteY37" fmla="*/ 3026979 h 3137338"/>
              <a:gd name="connsiteX38" fmla="*/ 6432331 w 8576442"/>
              <a:gd name="connsiteY38" fmla="*/ 3042745 h 3137338"/>
              <a:gd name="connsiteX39" fmla="*/ 6479628 w 8576442"/>
              <a:gd name="connsiteY39" fmla="*/ 3058510 h 3137338"/>
              <a:gd name="connsiteX40" fmla="*/ 6574221 w 8576442"/>
              <a:gd name="connsiteY40" fmla="*/ 3074276 h 3137338"/>
              <a:gd name="connsiteX41" fmla="*/ 6668814 w 8576442"/>
              <a:gd name="connsiteY41" fmla="*/ 3105807 h 3137338"/>
              <a:gd name="connsiteX42" fmla="*/ 7315200 w 8576442"/>
              <a:gd name="connsiteY42" fmla="*/ 3137338 h 3137338"/>
              <a:gd name="connsiteX43" fmla="*/ 7535918 w 8576442"/>
              <a:gd name="connsiteY43" fmla="*/ 3121572 h 3137338"/>
              <a:gd name="connsiteX44" fmla="*/ 7614745 w 8576442"/>
              <a:gd name="connsiteY44" fmla="*/ 3105807 h 3137338"/>
              <a:gd name="connsiteX45" fmla="*/ 7977352 w 8576442"/>
              <a:gd name="connsiteY45" fmla="*/ 3058510 h 3137338"/>
              <a:gd name="connsiteX46" fmla="*/ 8024649 w 8576442"/>
              <a:gd name="connsiteY46" fmla="*/ 3042745 h 3137338"/>
              <a:gd name="connsiteX47" fmla="*/ 8071945 w 8576442"/>
              <a:gd name="connsiteY47" fmla="*/ 3011214 h 3137338"/>
              <a:gd name="connsiteX48" fmla="*/ 8119242 w 8576442"/>
              <a:gd name="connsiteY48" fmla="*/ 2995448 h 3137338"/>
              <a:gd name="connsiteX49" fmla="*/ 8150773 w 8576442"/>
              <a:gd name="connsiteY49" fmla="*/ 2948152 h 3137338"/>
              <a:gd name="connsiteX50" fmla="*/ 8198069 w 8576442"/>
              <a:gd name="connsiteY50" fmla="*/ 2916620 h 3137338"/>
              <a:gd name="connsiteX51" fmla="*/ 8229600 w 8576442"/>
              <a:gd name="connsiteY51" fmla="*/ 2869324 h 3137338"/>
              <a:gd name="connsiteX52" fmla="*/ 8324193 w 8576442"/>
              <a:gd name="connsiteY52" fmla="*/ 2774731 h 3137338"/>
              <a:gd name="connsiteX53" fmla="*/ 8339959 w 8576442"/>
              <a:gd name="connsiteY53" fmla="*/ 2711669 h 3137338"/>
              <a:gd name="connsiteX54" fmla="*/ 8403021 w 8576442"/>
              <a:gd name="connsiteY54" fmla="*/ 2617076 h 3137338"/>
              <a:gd name="connsiteX55" fmla="*/ 8434552 w 8576442"/>
              <a:gd name="connsiteY55" fmla="*/ 2490952 h 3137338"/>
              <a:gd name="connsiteX56" fmla="*/ 8450318 w 8576442"/>
              <a:gd name="connsiteY56" fmla="*/ 2396358 h 3137338"/>
              <a:gd name="connsiteX57" fmla="*/ 8466083 w 8576442"/>
              <a:gd name="connsiteY57" fmla="*/ 2349062 h 3137338"/>
              <a:gd name="connsiteX58" fmla="*/ 8481849 w 8576442"/>
              <a:gd name="connsiteY58" fmla="*/ 2270234 h 3137338"/>
              <a:gd name="connsiteX59" fmla="*/ 8497614 w 8576442"/>
              <a:gd name="connsiteY59" fmla="*/ 2222938 h 3137338"/>
              <a:gd name="connsiteX60" fmla="*/ 8513380 w 8576442"/>
              <a:gd name="connsiteY60" fmla="*/ 2159876 h 3137338"/>
              <a:gd name="connsiteX61" fmla="*/ 8544911 w 8576442"/>
              <a:gd name="connsiteY61" fmla="*/ 2065283 h 3137338"/>
              <a:gd name="connsiteX62" fmla="*/ 8560676 w 8576442"/>
              <a:gd name="connsiteY62" fmla="*/ 1324303 h 3137338"/>
              <a:gd name="connsiteX63" fmla="*/ 8576442 w 8576442"/>
              <a:gd name="connsiteY63" fmla="*/ 1245476 h 3137338"/>
              <a:gd name="connsiteX64" fmla="*/ 8529145 w 8576442"/>
              <a:gd name="connsiteY64" fmla="*/ 930165 h 3137338"/>
              <a:gd name="connsiteX65" fmla="*/ 8497614 w 8576442"/>
              <a:gd name="connsiteY65" fmla="*/ 882869 h 3137338"/>
              <a:gd name="connsiteX66" fmla="*/ 8450318 w 8576442"/>
              <a:gd name="connsiteY66" fmla="*/ 788276 h 3137338"/>
              <a:gd name="connsiteX67" fmla="*/ 8403021 w 8576442"/>
              <a:gd name="connsiteY67" fmla="*/ 693683 h 3137338"/>
              <a:gd name="connsiteX68" fmla="*/ 8387256 w 8576442"/>
              <a:gd name="connsiteY68" fmla="*/ 646386 h 3137338"/>
              <a:gd name="connsiteX69" fmla="*/ 8292662 w 8576442"/>
              <a:gd name="connsiteY69" fmla="*/ 583324 h 3137338"/>
              <a:gd name="connsiteX70" fmla="*/ 8245366 w 8576442"/>
              <a:gd name="connsiteY70" fmla="*/ 551793 h 3137338"/>
              <a:gd name="connsiteX71" fmla="*/ 8135007 w 8576442"/>
              <a:gd name="connsiteY71" fmla="*/ 504496 h 3137338"/>
              <a:gd name="connsiteX72" fmla="*/ 8040414 w 8576442"/>
              <a:gd name="connsiteY72" fmla="*/ 441434 h 3137338"/>
              <a:gd name="connsiteX73" fmla="*/ 7993118 w 8576442"/>
              <a:gd name="connsiteY73" fmla="*/ 409903 h 3137338"/>
              <a:gd name="connsiteX74" fmla="*/ 7945821 w 8576442"/>
              <a:gd name="connsiteY74" fmla="*/ 394138 h 3137338"/>
              <a:gd name="connsiteX75" fmla="*/ 7882759 w 8576442"/>
              <a:gd name="connsiteY75" fmla="*/ 362607 h 3137338"/>
              <a:gd name="connsiteX76" fmla="*/ 7835462 w 8576442"/>
              <a:gd name="connsiteY76" fmla="*/ 331076 h 3137338"/>
              <a:gd name="connsiteX77" fmla="*/ 7740869 w 8576442"/>
              <a:gd name="connsiteY77" fmla="*/ 299545 h 3137338"/>
              <a:gd name="connsiteX78" fmla="*/ 7709338 w 8576442"/>
              <a:gd name="connsiteY78" fmla="*/ 252248 h 3137338"/>
              <a:gd name="connsiteX79" fmla="*/ 7693573 w 8576442"/>
              <a:gd name="connsiteY79" fmla="*/ 204952 h 3137338"/>
              <a:gd name="connsiteX80" fmla="*/ 7567449 w 8576442"/>
              <a:gd name="connsiteY80" fmla="*/ 94593 h 3137338"/>
              <a:gd name="connsiteX81" fmla="*/ 7472856 w 8576442"/>
              <a:gd name="connsiteY81" fmla="*/ 78827 h 3137338"/>
              <a:gd name="connsiteX82" fmla="*/ 7394028 w 8576442"/>
              <a:gd name="connsiteY82" fmla="*/ 63062 h 3137338"/>
              <a:gd name="connsiteX83" fmla="*/ 5139559 w 8576442"/>
              <a:gd name="connsiteY83" fmla="*/ 63062 h 3137338"/>
              <a:gd name="connsiteX84" fmla="*/ 4808483 w 8576442"/>
              <a:gd name="connsiteY84" fmla="*/ 0 h 3137338"/>
              <a:gd name="connsiteX85" fmla="*/ 4603531 w 8576442"/>
              <a:gd name="connsiteY85" fmla="*/ 15765 h 3137338"/>
              <a:gd name="connsiteX86" fmla="*/ 4556235 w 8576442"/>
              <a:gd name="connsiteY86" fmla="*/ 47296 h 3137338"/>
              <a:gd name="connsiteX87" fmla="*/ 4430111 w 8576442"/>
              <a:gd name="connsiteY87" fmla="*/ 78827 h 3137338"/>
              <a:gd name="connsiteX88" fmla="*/ 4256690 w 8576442"/>
              <a:gd name="connsiteY88" fmla="*/ 110358 h 3137338"/>
              <a:gd name="connsiteX89" fmla="*/ 3515711 w 8576442"/>
              <a:gd name="connsiteY89" fmla="*/ 94593 h 3137338"/>
              <a:gd name="connsiteX90" fmla="*/ 2475187 w 8576442"/>
              <a:gd name="connsiteY90" fmla="*/ 47296 h 3137338"/>
              <a:gd name="connsiteX91" fmla="*/ 1891862 w 8576442"/>
              <a:gd name="connsiteY91" fmla="*/ 63062 h 3137338"/>
              <a:gd name="connsiteX92" fmla="*/ 1797269 w 8576442"/>
              <a:gd name="connsiteY92" fmla="*/ 126124 h 3137338"/>
              <a:gd name="connsiteX93" fmla="*/ 882869 w 8576442"/>
              <a:gd name="connsiteY93" fmla="*/ 141889 h 3137338"/>
              <a:gd name="connsiteX94" fmla="*/ 725214 w 8576442"/>
              <a:gd name="connsiteY94" fmla="*/ 141889 h 3137338"/>
              <a:gd name="connsiteX95" fmla="*/ 331076 w 8576442"/>
              <a:gd name="connsiteY95" fmla="*/ 157655 h 3137338"/>
              <a:gd name="connsiteX96" fmla="*/ 236483 w 8576442"/>
              <a:gd name="connsiteY96" fmla="*/ 204952 h 3137338"/>
              <a:gd name="connsiteX97" fmla="*/ 189187 w 8576442"/>
              <a:gd name="connsiteY97" fmla="*/ 236483 h 3137338"/>
              <a:gd name="connsiteX98" fmla="*/ 94593 w 8576442"/>
              <a:gd name="connsiteY98" fmla="*/ 252248 h 3137338"/>
              <a:gd name="connsiteX99" fmla="*/ 63062 w 8576442"/>
              <a:gd name="connsiteY99" fmla="*/ 425669 h 3137338"/>
              <a:gd name="connsiteX100" fmla="*/ 15766 w 8576442"/>
              <a:gd name="connsiteY100" fmla="*/ 520262 h 3137338"/>
              <a:gd name="connsiteX101" fmla="*/ 0 w 8576442"/>
              <a:gd name="connsiteY101" fmla="*/ 567558 h 3137338"/>
              <a:gd name="connsiteX102" fmla="*/ 15766 w 8576442"/>
              <a:gd name="connsiteY102" fmla="*/ 961696 h 3137338"/>
              <a:gd name="connsiteX103" fmla="*/ 31531 w 8576442"/>
              <a:gd name="connsiteY103" fmla="*/ 1008993 h 3137338"/>
              <a:gd name="connsiteX104" fmla="*/ 63062 w 8576442"/>
              <a:gd name="connsiteY104" fmla="*/ 1056289 h 3137338"/>
              <a:gd name="connsiteX105" fmla="*/ 78828 w 8576442"/>
              <a:gd name="connsiteY105" fmla="*/ 1087820 h 313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576442" h="3137338">
                <a:moveTo>
                  <a:pt x="78828" y="1087820"/>
                </a:moveTo>
                <a:lnTo>
                  <a:pt x="662152" y="1119352"/>
                </a:lnTo>
                <a:cubicBezTo>
                  <a:pt x="678746" y="1120249"/>
                  <a:pt x="692884" y="1133792"/>
                  <a:pt x="709449" y="1135117"/>
                </a:cubicBezTo>
                <a:cubicBezTo>
                  <a:pt x="824813" y="1144346"/>
                  <a:pt x="940676" y="1145628"/>
                  <a:pt x="1056290" y="1150883"/>
                </a:cubicBezTo>
                <a:cubicBezTo>
                  <a:pt x="1339192" y="1221606"/>
                  <a:pt x="1146171" y="1179260"/>
                  <a:pt x="1813035" y="1150883"/>
                </a:cubicBezTo>
                <a:cubicBezTo>
                  <a:pt x="1829638" y="1150176"/>
                  <a:pt x="1844036" y="1138376"/>
                  <a:pt x="1860331" y="1135117"/>
                </a:cubicBezTo>
                <a:cubicBezTo>
                  <a:pt x="1896769" y="1127829"/>
                  <a:pt x="1934036" y="1125461"/>
                  <a:pt x="1970690" y="1119352"/>
                </a:cubicBezTo>
                <a:cubicBezTo>
                  <a:pt x="1997122" y="1114947"/>
                  <a:pt x="2023242" y="1108841"/>
                  <a:pt x="2049518" y="1103586"/>
                </a:cubicBezTo>
                <a:cubicBezTo>
                  <a:pt x="2236127" y="1114563"/>
                  <a:pt x="2501446" y="1131543"/>
                  <a:pt x="2680138" y="1135117"/>
                </a:cubicBezTo>
                <a:lnTo>
                  <a:pt x="3894083" y="1150883"/>
                </a:lnTo>
                <a:cubicBezTo>
                  <a:pt x="3915104" y="1156138"/>
                  <a:pt x="3937229" y="1158113"/>
                  <a:pt x="3957145" y="1166648"/>
                </a:cubicBezTo>
                <a:cubicBezTo>
                  <a:pt x="3974561" y="1174112"/>
                  <a:pt x="3985556" y="1196648"/>
                  <a:pt x="4004442" y="1198179"/>
                </a:cubicBezTo>
                <a:cubicBezTo>
                  <a:pt x="4182610" y="1212625"/>
                  <a:pt x="4361793" y="1208690"/>
                  <a:pt x="4540469" y="1213945"/>
                </a:cubicBezTo>
                <a:cubicBezTo>
                  <a:pt x="4655618" y="1252328"/>
                  <a:pt x="4602818" y="1237415"/>
                  <a:pt x="4698125" y="1261241"/>
                </a:cubicBezTo>
                <a:cubicBezTo>
                  <a:pt x="4713890" y="1271751"/>
                  <a:pt x="4728106" y="1285077"/>
                  <a:pt x="4745421" y="1292772"/>
                </a:cubicBezTo>
                <a:cubicBezTo>
                  <a:pt x="4775793" y="1306271"/>
                  <a:pt x="4809155" y="1311959"/>
                  <a:pt x="4840014" y="1324303"/>
                </a:cubicBezTo>
                <a:cubicBezTo>
                  <a:pt x="4865967" y="1334684"/>
                  <a:pt x="4927104" y="1366681"/>
                  <a:pt x="4950373" y="1387365"/>
                </a:cubicBezTo>
                <a:cubicBezTo>
                  <a:pt x="4983701" y="1416990"/>
                  <a:pt x="5013435" y="1450427"/>
                  <a:pt x="5044966" y="1481958"/>
                </a:cubicBezTo>
                <a:cubicBezTo>
                  <a:pt x="5060731" y="1497724"/>
                  <a:pt x="5074425" y="1515878"/>
                  <a:pt x="5092262" y="1529255"/>
                </a:cubicBezTo>
                <a:cubicBezTo>
                  <a:pt x="5153512" y="1575193"/>
                  <a:pt x="5277343" y="1667039"/>
                  <a:pt x="5312980" y="1702676"/>
                </a:cubicBezTo>
                <a:cubicBezTo>
                  <a:pt x="5419324" y="1809020"/>
                  <a:pt x="5365270" y="1783168"/>
                  <a:pt x="5454869" y="1813034"/>
                </a:cubicBezTo>
                <a:cubicBezTo>
                  <a:pt x="5472317" y="1833972"/>
                  <a:pt x="5544865" y="1914198"/>
                  <a:pt x="5565228" y="1954924"/>
                </a:cubicBezTo>
                <a:cubicBezTo>
                  <a:pt x="5572660" y="1969788"/>
                  <a:pt x="5572443" y="1987970"/>
                  <a:pt x="5580993" y="2002220"/>
                </a:cubicBezTo>
                <a:cubicBezTo>
                  <a:pt x="5588641" y="2014966"/>
                  <a:pt x="5603239" y="2022145"/>
                  <a:pt x="5612525" y="2033752"/>
                </a:cubicBezTo>
                <a:cubicBezTo>
                  <a:pt x="5624362" y="2048548"/>
                  <a:pt x="5633546" y="2065283"/>
                  <a:pt x="5644056" y="2081048"/>
                </a:cubicBezTo>
                <a:cubicBezTo>
                  <a:pt x="5649311" y="2096814"/>
                  <a:pt x="5656562" y="2112049"/>
                  <a:pt x="5659821" y="2128345"/>
                </a:cubicBezTo>
                <a:cubicBezTo>
                  <a:pt x="5667109" y="2164783"/>
                  <a:pt x="5657970" y="2205985"/>
                  <a:pt x="5675587" y="2238703"/>
                </a:cubicBezTo>
                <a:cubicBezTo>
                  <a:pt x="5696728" y="2277965"/>
                  <a:pt x="5770180" y="2333296"/>
                  <a:pt x="5770180" y="2333296"/>
                </a:cubicBezTo>
                <a:cubicBezTo>
                  <a:pt x="5788218" y="2387412"/>
                  <a:pt x="5785518" y="2395931"/>
                  <a:pt x="5833242" y="2443655"/>
                </a:cubicBezTo>
                <a:cubicBezTo>
                  <a:pt x="5846640" y="2457053"/>
                  <a:pt x="5864773" y="2464676"/>
                  <a:pt x="5880538" y="2475186"/>
                </a:cubicBezTo>
                <a:lnTo>
                  <a:pt x="5975131" y="2617076"/>
                </a:lnTo>
                <a:cubicBezTo>
                  <a:pt x="5985641" y="2632841"/>
                  <a:pt x="5993264" y="2650974"/>
                  <a:pt x="6006662" y="2664372"/>
                </a:cubicBezTo>
                <a:lnTo>
                  <a:pt x="6069725" y="2727434"/>
                </a:lnTo>
                <a:cubicBezTo>
                  <a:pt x="6101343" y="2822291"/>
                  <a:pt x="6061929" y="2727550"/>
                  <a:pt x="6132787" y="2822027"/>
                </a:cubicBezTo>
                <a:cubicBezTo>
                  <a:pt x="6151173" y="2846541"/>
                  <a:pt x="6163843" y="2874870"/>
                  <a:pt x="6180083" y="2900855"/>
                </a:cubicBezTo>
                <a:cubicBezTo>
                  <a:pt x="6190125" y="2916923"/>
                  <a:pt x="6195546" y="2938110"/>
                  <a:pt x="6211614" y="2948152"/>
                </a:cubicBezTo>
                <a:cubicBezTo>
                  <a:pt x="6239799" y="2965767"/>
                  <a:pt x="6306207" y="2979683"/>
                  <a:pt x="6306207" y="2979683"/>
                </a:cubicBezTo>
                <a:cubicBezTo>
                  <a:pt x="6327228" y="2995448"/>
                  <a:pt x="6345767" y="3015228"/>
                  <a:pt x="6369269" y="3026979"/>
                </a:cubicBezTo>
                <a:cubicBezTo>
                  <a:pt x="6388649" y="3036669"/>
                  <a:pt x="6411497" y="3036792"/>
                  <a:pt x="6432331" y="3042745"/>
                </a:cubicBezTo>
                <a:cubicBezTo>
                  <a:pt x="6448310" y="3047310"/>
                  <a:pt x="6463405" y="3054905"/>
                  <a:pt x="6479628" y="3058510"/>
                </a:cubicBezTo>
                <a:cubicBezTo>
                  <a:pt x="6510833" y="3065444"/>
                  <a:pt x="6543209" y="3066523"/>
                  <a:pt x="6574221" y="3074276"/>
                </a:cubicBezTo>
                <a:cubicBezTo>
                  <a:pt x="6606465" y="3082337"/>
                  <a:pt x="6636030" y="3100343"/>
                  <a:pt x="6668814" y="3105807"/>
                </a:cubicBezTo>
                <a:cubicBezTo>
                  <a:pt x="6944910" y="3151821"/>
                  <a:pt x="6731454" y="3120659"/>
                  <a:pt x="7315200" y="3137338"/>
                </a:cubicBezTo>
                <a:cubicBezTo>
                  <a:pt x="7388773" y="3132083"/>
                  <a:pt x="7462563" y="3129294"/>
                  <a:pt x="7535918" y="3121572"/>
                </a:cubicBezTo>
                <a:cubicBezTo>
                  <a:pt x="7562567" y="3118767"/>
                  <a:pt x="7588174" y="3109273"/>
                  <a:pt x="7614745" y="3105807"/>
                </a:cubicBezTo>
                <a:cubicBezTo>
                  <a:pt x="7719660" y="3092123"/>
                  <a:pt x="7863054" y="3087084"/>
                  <a:pt x="7977352" y="3058510"/>
                </a:cubicBezTo>
                <a:cubicBezTo>
                  <a:pt x="7993474" y="3054479"/>
                  <a:pt x="8008883" y="3048000"/>
                  <a:pt x="8024649" y="3042745"/>
                </a:cubicBezTo>
                <a:cubicBezTo>
                  <a:pt x="8040414" y="3032235"/>
                  <a:pt x="8054998" y="3019688"/>
                  <a:pt x="8071945" y="3011214"/>
                </a:cubicBezTo>
                <a:cubicBezTo>
                  <a:pt x="8086809" y="3003782"/>
                  <a:pt x="8106265" y="3005829"/>
                  <a:pt x="8119242" y="2995448"/>
                </a:cubicBezTo>
                <a:cubicBezTo>
                  <a:pt x="8134038" y="2983612"/>
                  <a:pt x="8137375" y="2961550"/>
                  <a:pt x="8150773" y="2948152"/>
                </a:cubicBezTo>
                <a:cubicBezTo>
                  <a:pt x="8164171" y="2934754"/>
                  <a:pt x="8182304" y="2927131"/>
                  <a:pt x="8198069" y="2916620"/>
                </a:cubicBezTo>
                <a:cubicBezTo>
                  <a:pt x="8208579" y="2900855"/>
                  <a:pt x="8217012" y="2883486"/>
                  <a:pt x="8229600" y="2869324"/>
                </a:cubicBezTo>
                <a:cubicBezTo>
                  <a:pt x="8259225" y="2835996"/>
                  <a:pt x="8324193" y="2774731"/>
                  <a:pt x="8324193" y="2774731"/>
                </a:cubicBezTo>
                <a:cubicBezTo>
                  <a:pt x="8329448" y="2753710"/>
                  <a:pt x="8330269" y="2731049"/>
                  <a:pt x="8339959" y="2711669"/>
                </a:cubicBezTo>
                <a:cubicBezTo>
                  <a:pt x="8356906" y="2677774"/>
                  <a:pt x="8403021" y="2617076"/>
                  <a:pt x="8403021" y="2617076"/>
                </a:cubicBezTo>
                <a:cubicBezTo>
                  <a:pt x="8413531" y="2575035"/>
                  <a:pt x="8427428" y="2533698"/>
                  <a:pt x="8434552" y="2490952"/>
                </a:cubicBezTo>
                <a:cubicBezTo>
                  <a:pt x="8439807" y="2459421"/>
                  <a:pt x="8443384" y="2427563"/>
                  <a:pt x="8450318" y="2396358"/>
                </a:cubicBezTo>
                <a:cubicBezTo>
                  <a:pt x="8453923" y="2380136"/>
                  <a:pt x="8462053" y="2365184"/>
                  <a:pt x="8466083" y="2349062"/>
                </a:cubicBezTo>
                <a:cubicBezTo>
                  <a:pt x="8472582" y="2323066"/>
                  <a:pt x="8475350" y="2296230"/>
                  <a:pt x="8481849" y="2270234"/>
                </a:cubicBezTo>
                <a:cubicBezTo>
                  <a:pt x="8485879" y="2254112"/>
                  <a:pt x="8493049" y="2238917"/>
                  <a:pt x="8497614" y="2222938"/>
                </a:cubicBezTo>
                <a:cubicBezTo>
                  <a:pt x="8503567" y="2202104"/>
                  <a:pt x="8507154" y="2180630"/>
                  <a:pt x="8513380" y="2159876"/>
                </a:cubicBezTo>
                <a:cubicBezTo>
                  <a:pt x="8522931" y="2128041"/>
                  <a:pt x="8544911" y="2065283"/>
                  <a:pt x="8544911" y="2065283"/>
                </a:cubicBezTo>
                <a:cubicBezTo>
                  <a:pt x="8550166" y="1818290"/>
                  <a:pt x="8551181" y="1571170"/>
                  <a:pt x="8560676" y="1324303"/>
                </a:cubicBezTo>
                <a:cubicBezTo>
                  <a:pt x="8561706" y="1297527"/>
                  <a:pt x="8576442" y="1272272"/>
                  <a:pt x="8576442" y="1245476"/>
                </a:cubicBezTo>
                <a:cubicBezTo>
                  <a:pt x="8576442" y="1201417"/>
                  <a:pt x="8575830" y="1000191"/>
                  <a:pt x="8529145" y="930165"/>
                </a:cubicBezTo>
                <a:lnTo>
                  <a:pt x="8497614" y="882869"/>
                </a:lnTo>
                <a:cubicBezTo>
                  <a:pt x="8457990" y="763993"/>
                  <a:pt x="8511439" y="910516"/>
                  <a:pt x="8450318" y="788276"/>
                </a:cubicBezTo>
                <a:cubicBezTo>
                  <a:pt x="8385046" y="657733"/>
                  <a:pt x="8493383" y="829225"/>
                  <a:pt x="8403021" y="693683"/>
                </a:cubicBezTo>
                <a:cubicBezTo>
                  <a:pt x="8397766" y="677917"/>
                  <a:pt x="8399007" y="658137"/>
                  <a:pt x="8387256" y="646386"/>
                </a:cubicBezTo>
                <a:cubicBezTo>
                  <a:pt x="8360460" y="619590"/>
                  <a:pt x="8324193" y="604345"/>
                  <a:pt x="8292662" y="583324"/>
                </a:cubicBezTo>
                <a:cubicBezTo>
                  <a:pt x="8276897" y="572814"/>
                  <a:pt x="8263341" y="557785"/>
                  <a:pt x="8245366" y="551793"/>
                </a:cubicBezTo>
                <a:cubicBezTo>
                  <a:pt x="8196437" y="535483"/>
                  <a:pt x="8183710" y="533718"/>
                  <a:pt x="8135007" y="504496"/>
                </a:cubicBezTo>
                <a:cubicBezTo>
                  <a:pt x="8102512" y="484999"/>
                  <a:pt x="8071945" y="462455"/>
                  <a:pt x="8040414" y="441434"/>
                </a:cubicBezTo>
                <a:cubicBezTo>
                  <a:pt x="8024649" y="430924"/>
                  <a:pt x="8011093" y="415895"/>
                  <a:pt x="7993118" y="409903"/>
                </a:cubicBezTo>
                <a:cubicBezTo>
                  <a:pt x="7977352" y="404648"/>
                  <a:pt x="7961096" y="400684"/>
                  <a:pt x="7945821" y="394138"/>
                </a:cubicBezTo>
                <a:cubicBezTo>
                  <a:pt x="7924219" y="384880"/>
                  <a:pt x="7903164" y="374267"/>
                  <a:pt x="7882759" y="362607"/>
                </a:cubicBezTo>
                <a:cubicBezTo>
                  <a:pt x="7866308" y="353206"/>
                  <a:pt x="7852777" y="338771"/>
                  <a:pt x="7835462" y="331076"/>
                </a:cubicBezTo>
                <a:cubicBezTo>
                  <a:pt x="7805090" y="317577"/>
                  <a:pt x="7740869" y="299545"/>
                  <a:pt x="7740869" y="299545"/>
                </a:cubicBezTo>
                <a:cubicBezTo>
                  <a:pt x="7730359" y="283779"/>
                  <a:pt x="7717812" y="269196"/>
                  <a:pt x="7709338" y="252248"/>
                </a:cubicBezTo>
                <a:cubicBezTo>
                  <a:pt x="7701906" y="237384"/>
                  <a:pt x="7703544" y="218246"/>
                  <a:pt x="7693573" y="204952"/>
                </a:cubicBezTo>
                <a:cubicBezTo>
                  <a:pt x="7683221" y="191149"/>
                  <a:pt x="7603917" y="106749"/>
                  <a:pt x="7567449" y="94593"/>
                </a:cubicBezTo>
                <a:cubicBezTo>
                  <a:pt x="7537123" y="84484"/>
                  <a:pt x="7504306" y="84545"/>
                  <a:pt x="7472856" y="78827"/>
                </a:cubicBezTo>
                <a:cubicBezTo>
                  <a:pt x="7446492" y="74034"/>
                  <a:pt x="7420304" y="68317"/>
                  <a:pt x="7394028" y="63062"/>
                </a:cubicBezTo>
                <a:lnTo>
                  <a:pt x="5139559" y="63062"/>
                </a:lnTo>
                <a:cubicBezTo>
                  <a:pt x="4708635" y="52552"/>
                  <a:pt x="4897821" y="7883"/>
                  <a:pt x="4808483" y="0"/>
                </a:cubicBezTo>
                <a:cubicBezTo>
                  <a:pt x="4740166" y="5255"/>
                  <a:pt x="4670877" y="3138"/>
                  <a:pt x="4603531" y="15765"/>
                </a:cubicBezTo>
                <a:cubicBezTo>
                  <a:pt x="4584908" y="19257"/>
                  <a:pt x="4574042" y="40821"/>
                  <a:pt x="4556235" y="47296"/>
                </a:cubicBezTo>
                <a:cubicBezTo>
                  <a:pt x="4515509" y="62106"/>
                  <a:pt x="4472152" y="68317"/>
                  <a:pt x="4430111" y="78827"/>
                </a:cubicBezTo>
                <a:cubicBezTo>
                  <a:pt x="4330994" y="103607"/>
                  <a:pt x="4388507" y="91528"/>
                  <a:pt x="4256690" y="110358"/>
                </a:cubicBezTo>
                <a:lnTo>
                  <a:pt x="3515711" y="94593"/>
                </a:lnTo>
                <a:cubicBezTo>
                  <a:pt x="2520205" y="76158"/>
                  <a:pt x="2852178" y="198093"/>
                  <a:pt x="2475187" y="47296"/>
                </a:cubicBezTo>
                <a:lnTo>
                  <a:pt x="1891862" y="63062"/>
                </a:lnTo>
                <a:cubicBezTo>
                  <a:pt x="1854220" y="67439"/>
                  <a:pt x="1835159" y="125471"/>
                  <a:pt x="1797269" y="126124"/>
                </a:cubicBezTo>
                <a:lnTo>
                  <a:pt x="882869" y="141889"/>
                </a:lnTo>
                <a:cubicBezTo>
                  <a:pt x="672665" y="183931"/>
                  <a:pt x="935420" y="141889"/>
                  <a:pt x="725214" y="141889"/>
                </a:cubicBezTo>
                <a:cubicBezTo>
                  <a:pt x="593730" y="141889"/>
                  <a:pt x="462455" y="152400"/>
                  <a:pt x="331076" y="157655"/>
                </a:cubicBezTo>
                <a:cubicBezTo>
                  <a:pt x="195534" y="248017"/>
                  <a:pt x="367026" y="139680"/>
                  <a:pt x="236483" y="204952"/>
                </a:cubicBezTo>
                <a:cubicBezTo>
                  <a:pt x="219536" y="213426"/>
                  <a:pt x="207162" y="230491"/>
                  <a:pt x="189187" y="236483"/>
                </a:cubicBezTo>
                <a:cubicBezTo>
                  <a:pt x="158861" y="246591"/>
                  <a:pt x="126124" y="246993"/>
                  <a:pt x="94593" y="252248"/>
                </a:cubicBezTo>
                <a:cubicBezTo>
                  <a:pt x="58438" y="360717"/>
                  <a:pt x="98716" y="229573"/>
                  <a:pt x="63062" y="425669"/>
                </a:cubicBezTo>
                <a:cubicBezTo>
                  <a:pt x="51740" y="487939"/>
                  <a:pt x="44617" y="462560"/>
                  <a:pt x="15766" y="520262"/>
                </a:cubicBezTo>
                <a:cubicBezTo>
                  <a:pt x="8334" y="535126"/>
                  <a:pt x="5255" y="551793"/>
                  <a:pt x="0" y="567558"/>
                </a:cubicBezTo>
                <a:cubicBezTo>
                  <a:pt x="5255" y="698937"/>
                  <a:pt x="6398" y="830546"/>
                  <a:pt x="15766" y="961696"/>
                </a:cubicBezTo>
                <a:cubicBezTo>
                  <a:pt x="16950" y="978272"/>
                  <a:pt x="24099" y="994129"/>
                  <a:pt x="31531" y="1008993"/>
                </a:cubicBezTo>
                <a:cubicBezTo>
                  <a:pt x="40005" y="1025940"/>
                  <a:pt x="53313" y="1040042"/>
                  <a:pt x="63062" y="1056289"/>
                </a:cubicBezTo>
                <a:cubicBezTo>
                  <a:pt x="69108" y="1066365"/>
                  <a:pt x="73573" y="1077310"/>
                  <a:pt x="78828" y="1087820"/>
                </a:cubicBezTo>
                <a:close/>
              </a:path>
            </a:pathLst>
          </a:custGeom>
          <a:solidFill>
            <a:schemeClr val="accent1">
              <a:alpha val="17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Vrije vorm 11"/>
          <p:cNvSpPr/>
          <p:nvPr/>
        </p:nvSpPr>
        <p:spPr>
          <a:xfrm>
            <a:off x="360368" y="2553610"/>
            <a:ext cx="5662060" cy="1184662"/>
          </a:xfrm>
          <a:custGeom>
            <a:avLst/>
            <a:gdLst>
              <a:gd name="connsiteX0" fmla="*/ 268014 w 5754414"/>
              <a:gd name="connsiteY0" fmla="*/ 1860331 h 1860331"/>
              <a:gd name="connsiteX1" fmla="*/ 268014 w 5754414"/>
              <a:gd name="connsiteY1" fmla="*/ 1860331 h 1860331"/>
              <a:gd name="connsiteX2" fmla="*/ 204952 w 5754414"/>
              <a:gd name="connsiteY2" fmla="*/ 1702676 h 1860331"/>
              <a:gd name="connsiteX3" fmla="*/ 189186 w 5754414"/>
              <a:gd name="connsiteY3" fmla="*/ 1655379 h 1860331"/>
              <a:gd name="connsiteX4" fmla="*/ 157655 w 5754414"/>
              <a:gd name="connsiteY4" fmla="*/ 1608083 h 1860331"/>
              <a:gd name="connsiteX5" fmla="*/ 126124 w 5754414"/>
              <a:gd name="connsiteY5" fmla="*/ 1513490 h 1860331"/>
              <a:gd name="connsiteX6" fmla="*/ 110358 w 5754414"/>
              <a:gd name="connsiteY6" fmla="*/ 1466193 h 1860331"/>
              <a:gd name="connsiteX7" fmla="*/ 94593 w 5754414"/>
              <a:gd name="connsiteY7" fmla="*/ 1418897 h 1860331"/>
              <a:gd name="connsiteX8" fmla="*/ 78827 w 5754414"/>
              <a:gd name="connsiteY8" fmla="*/ 1261242 h 1860331"/>
              <a:gd name="connsiteX9" fmla="*/ 47296 w 5754414"/>
              <a:gd name="connsiteY9" fmla="*/ 1150883 h 1860331"/>
              <a:gd name="connsiteX10" fmla="*/ 31531 w 5754414"/>
              <a:gd name="connsiteY10" fmla="*/ 1072055 h 1860331"/>
              <a:gd name="connsiteX11" fmla="*/ 0 w 5754414"/>
              <a:gd name="connsiteY11" fmla="*/ 898635 h 1860331"/>
              <a:gd name="connsiteX12" fmla="*/ 31531 w 5754414"/>
              <a:gd name="connsiteY12" fmla="*/ 504497 h 1860331"/>
              <a:gd name="connsiteX13" fmla="*/ 47296 w 5754414"/>
              <a:gd name="connsiteY13" fmla="*/ 441435 h 1860331"/>
              <a:gd name="connsiteX14" fmla="*/ 78827 w 5754414"/>
              <a:gd name="connsiteY14" fmla="*/ 394138 h 1860331"/>
              <a:gd name="connsiteX15" fmla="*/ 94593 w 5754414"/>
              <a:gd name="connsiteY15" fmla="*/ 299545 h 1860331"/>
              <a:gd name="connsiteX16" fmla="*/ 189186 w 5754414"/>
              <a:gd name="connsiteY16" fmla="*/ 268014 h 1860331"/>
              <a:gd name="connsiteX17" fmla="*/ 788276 w 5754414"/>
              <a:gd name="connsiteY17" fmla="*/ 189186 h 1860331"/>
              <a:gd name="connsiteX18" fmla="*/ 882869 w 5754414"/>
              <a:gd name="connsiteY18" fmla="*/ 157655 h 1860331"/>
              <a:gd name="connsiteX19" fmla="*/ 930165 w 5754414"/>
              <a:gd name="connsiteY19" fmla="*/ 141890 h 1860331"/>
              <a:gd name="connsiteX20" fmla="*/ 1576552 w 5754414"/>
              <a:gd name="connsiteY20" fmla="*/ 110359 h 1860331"/>
              <a:gd name="connsiteX21" fmla="*/ 1718441 w 5754414"/>
              <a:gd name="connsiteY21" fmla="*/ 94593 h 1860331"/>
              <a:gd name="connsiteX22" fmla="*/ 1828800 w 5754414"/>
              <a:gd name="connsiteY22" fmla="*/ 78828 h 1860331"/>
              <a:gd name="connsiteX23" fmla="*/ 2238703 w 5754414"/>
              <a:gd name="connsiteY23" fmla="*/ 63062 h 1860331"/>
              <a:gd name="connsiteX24" fmla="*/ 2349062 w 5754414"/>
              <a:gd name="connsiteY24" fmla="*/ 47297 h 1860331"/>
              <a:gd name="connsiteX25" fmla="*/ 2443655 w 5754414"/>
              <a:gd name="connsiteY25" fmla="*/ 15766 h 1860331"/>
              <a:gd name="connsiteX26" fmla="*/ 2522483 w 5754414"/>
              <a:gd name="connsiteY26" fmla="*/ 0 h 1860331"/>
              <a:gd name="connsiteX27" fmla="*/ 3657600 w 5754414"/>
              <a:gd name="connsiteY27" fmla="*/ 15766 h 1860331"/>
              <a:gd name="connsiteX28" fmla="*/ 3988676 w 5754414"/>
              <a:gd name="connsiteY28" fmla="*/ 31531 h 1860331"/>
              <a:gd name="connsiteX29" fmla="*/ 5328745 w 5754414"/>
              <a:gd name="connsiteY29" fmla="*/ 47297 h 1860331"/>
              <a:gd name="connsiteX30" fmla="*/ 5423338 w 5754414"/>
              <a:gd name="connsiteY30" fmla="*/ 94593 h 1860331"/>
              <a:gd name="connsiteX31" fmla="*/ 5517931 w 5754414"/>
              <a:gd name="connsiteY31" fmla="*/ 157655 h 1860331"/>
              <a:gd name="connsiteX32" fmla="*/ 5612524 w 5754414"/>
              <a:gd name="connsiteY32" fmla="*/ 204952 h 1860331"/>
              <a:gd name="connsiteX33" fmla="*/ 5707117 w 5754414"/>
              <a:gd name="connsiteY33" fmla="*/ 252248 h 1860331"/>
              <a:gd name="connsiteX34" fmla="*/ 5738648 w 5754414"/>
              <a:gd name="connsiteY34" fmla="*/ 394138 h 1860331"/>
              <a:gd name="connsiteX35" fmla="*/ 5754414 w 5754414"/>
              <a:gd name="connsiteY35" fmla="*/ 441435 h 1860331"/>
              <a:gd name="connsiteX36" fmla="*/ 5738648 w 5754414"/>
              <a:gd name="connsiteY36" fmla="*/ 882869 h 1860331"/>
              <a:gd name="connsiteX37" fmla="*/ 5722883 w 5754414"/>
              <a:gd name="connsiteY37" fmla="*/ 961697 h 1860331"/>
              <a:gd name="connsiteX38" fmla="*/ 5628289 w 5754414"/>
              <a:gd name="connsiteY38" fmla="*/ 1024759 h 1860331"/>
              <a:gd name="connsiteX39" fmla="*/ 5612524 w 5754414"/>
              <a:gd name="connsiteY39" fmla="*/ 1072055 h 1860331"/>
              <a:gd name="connsiteX40" fmla="*/ 5565227 w 5754414"/>
              <a:gd name="connsiteY40" fmla="*/ 1103586 h 1860331"/>
              <a:gd name="connsiteX41" fmla="*/ 5407572 w 5754414"/>
              <a:gd name="connsiteY41" fmla="*/ 1150883 h 1860331"/>
              <a:gd name="connsiteX42" fmla="*/ 5202620 w 5754414"/>
              <a:gd name="connsiteY42" fmla="*/ 1166648 h 1860331"/>
              <a:gd name="connsiteX43" fmla="*/ 5155324 w 5754414"/>
              <a:gd name="connsiteY43" fmla="*/ 1198179 h 1860331"/>
              <a:gd name="connsiteX44" fmla="*/ 4792717 w 5754414"/>
              <a:gd name="connsiteY44" fmla="*/ 1245476 h 1860331"/>
              <a:gd name="connsiteX45" fmla="*/ 4524703 w 5754414"/>
              <a:gd name="connsiteY45" fmla="*/ 1277007 h 1860331"/>
              <a:gd name="connsiteX46" fmla="*/ 4398579 w 5754414"/>
              <a:gd name="connsiteY46" fmla="*/ 1292773 h 1860331"/>
              <a:gd name="connsiteX47" fmla="*/ 3720662 w 5754414"/>
              <a:gd name="connsiteY47" fmla="*/ 1277007 h 1860331"/>
              <a:gd name="connsiteX48" fmla="*/ 3405352 w 5754414"/>
              <a:gd name="connsiteY48" fmla="*/ 1292773 h 1860331"/>
              <a:gd name="connsiteX49" fmla="*/ 3263462 w 5754414"/>
              <a:gd name="connsiteY49" fmla="*/ 1261242 h 1860331"/>
              <a:gd name="connsiteX50" fmla="*/ 3200400 w 5754414"/>
              <a:gd name="connsiteY50" fmla="*/ 1245476 h 1860331"/>
              <a:gd name="connsiteX51" fmla="*/ 2727434 w 5754414"/>
              <a:gd name="connsiteY51" fmla="*/ 1245476 h 1860331"/>
              <a:gd name="connsiteX52" fmla="*/ 2680138 w 5754414"/>
              <a:gd name="connsiteY52" fmla="*/ 1229711 h 1860331"/>
              <a:gd name="connsiteX53" fmla="*/ 1876096 w 5754414"/>
              <a:gd name="connsiteY53" fmla="*/ 1245476 h 1860331"/>
              <a:gd name="connsiteX54" fmla="*/ 1844565 w 5754414"/>
              <a:gd name="connsiteY54" fmla="*/ 1292773 h 1860331"/>
              <a:gd name="connsiteX55" fmla="*/ 1765738 w 5754414"/>
              <a:gd name="connsiteY55" fmla="*/ 1277007 h 1860331"/>
              <a:gd name="connsiteX56" fmla="*/ 1639614 w 5754414"/>
              <a:gd name="connsiteY56" fmla="*/ 1245476 h 1860331"/>
              <a:gd name="connsiteX57" fmla="*/ 1450427 w 5754414"/>
              <a:gd name="connsiteY57" fmla="*/ 1261242 h 1860331"/>
              <a:gd name="connsiteX58" fmla="*/ 1403131 w 5754414"/>
              <a:gd name="connsiteY58" fmla="*/ 1277007 h 1860331"/>
              <a:gd name="connsiteX59" fmla="*/ 788276 w 5754414"/>
              <a:gd name="connsiteY59" fmla="*/ 1245476 h 1860331"/>
              <a:gd name="connsiteX60" fmla="*/ 457200 w 5754414"/>
              <a:gd name="connsiteY60" fmla="*/ 1213945 h 1860331"/>
              <a:gd name="connsiteX61" fmla="*/ 78827 w 5754414"/>
              <a:gd name="connsiteY61" fmla="*/ 1182414 h 1860331"/>
              <a:gd name="connsiteX62" fmla="*/ 31531 w 5754414"/>
              <a:gd name="connsiteY62" fmla="*/ 1150883 h 1860331"/>
              <a:gd name="connsiteX63" fmla="*/ 31531 w 5754414"/>
              <a:gd name="connsiteY63" fmla="*/ 1150883 h 1860331"/>
              <a:gd name="connsiteX0" fmla="*/ 268014 w 5754414"/>
              <a:gd name="connsiteY0" fmla="*/ 1860331 h 1860331"/>
              <a:gd name="connsiteX1" fmla="*/ 268014 w 5754414"/>
              <a:gd name="connsiteY1" fmla="*/ 1860331 h 1860331"/>
              <a:gd name="connsiteX2" fmla="*/ 204952 w 5754414"/>
              <a:gd name="connsiteY2" fmla="*/ 1702676 h 1860331"/>
              <a:gd name="connsiteX3" fmla="*/ 189186 w 5754414"/>
              <a:gd name="connsiteY3" fmla="*/ 1655379 h 1860331"/>
              <a:gd name="connsiteX4" fmla="*/ 157655 w 5754414"/>
              <a:gd name="connsiteY4" fmla="*/ 1608083 h 1860331"/>
              <a:gd name="connsiteX5" fmla="*/ 126124 w 5754414"/>
              <a:gd name="connsiteY5" fmla="*/ 1513490 h 1860331"/>
              <a:gd name="connsiteX6" fmla="*/ 110358 w 5754414"/>
              <a:gd name="connsiteY6" fmla="*/ 1466193 h 1860331"/>
              <a:gd name="connsiteX7" fmla="*/ 94593 w 5754414"/>
              <a:gd name="connsiteY7" fmla="*/ 1418897 h 1860331"/>
              <a:gd name="connsiteX8" fmla="*/ 47296 w 5754414"/>
              <a:gd name="connsiteY8" fmla="*/ 1150883 h 1860331"/>
              <a:gd name="connsiteX9" fmla="*/ 31531 w 5754414"/>
              <a:gd name="connsiteY9" fmla="*/ 1072055 h 1860331"/>
              <a:gd name="connsiteX10" fmla="*/ 0 w 5754414"/>
              <a:gd name="connsiteY10" fmla="*/ 898635 h 1860331"/>
              <a:gd name="connsiteX11" fmla="*/ 31531 w 5754414"/>
              <a:gd name="connsiteY11" fmla="*/ 504497 h 1860331"/>
              <a:gd name="connsiteX12" fmla="*/ 47296 w 5754414"/>
              <a:gd name="connsiteY12" fmla="*/ 441435 h 1860331"/>
              <a:gd name="connsiteX13" fmla="*/ 78827 w 5754414"/>
              <a:gd name="connsiteY13" fmla="*/ 394138 h 1860331"/>
              <a:gd name="connsiteX14" fmla="*/ 94593 w 5754414"/>
              <a:gd name="connsiteY14" fmla="*/ 299545 h 1860331"/>
              <a:gd name="connsiteX15" fmla="*/ 189186 w 5754414"/>
              <a:gd name="connsiteY15" fmla="*/ 268014 h 1860331"/>
              <a:gd name="connsiteX16" fmla="*/ 788276 w 5754414"/>
              <a:gd name="connsiteY16" fmla="*/ 189186 h 1860331"/>
              <a:gd name="connsiteX17" fmla="*/ 882869 w 5754414"/>
              <a:gd name="connsiteY17" fmla="*/ 157655 h 1860331"/>
              <a:gd name="connsiteX18" fmla="*/ 930165 w 5754414"/>
              <a:gd name="connsiteY18" fmla="*/ 141890 h 1860331"/>
              <a:gd name="connsiteX19" fmla="*/ 1576552 w 5754414"/>
              <a:gd name="connsiteY19" fmla="*/ 110359 h 1860331"/>
              <a:gd name="connsiteX20" fmla="*/ 1718441 w 5754414"/>
              <a:gd name="connsiteY20" fmla="*/ 94593 h 1860331"/>
              <a:gd name="connsiteX21" fmla="*/ 1828800 w 5754414"/>
              <a:gd name="connsiteY21" fmla="*/ 78828 h 1860331"/>
              <a:gd name="connsiteX22" fmla="*/ 2238703 w 5754414"/>
              <a:gd name="connsiteY22" fmla="*/ 63062 h 1860331"/>
              <a:gd name="connsiteX23" fmla="*/ 2349062 w 5754414"/>
              <a:gd name="connsiteY23" fmla="*/ 47297 h 1860331"/>
              <a:gd name="connsiteX24" fmla="*/ 2443655 w 5754414"/>
              <a:gd name="connsiteY24" fmla="*/ 15766 h 1860331"/>
              <a:gd name="connsiteX25" fmla="*/ 2522483 w 5754414"/>
              <a:gd name="connsiteY25" fmla="*/ 0 h 1860331"/>
              <a:gd name="connsiteX26" fmla="*/ 3657600 w 5754414"/>
              <a:gd name="connsiteY26" fmla="*/ 15766 h 1860331"/>
              <a:gd name="connsiteX27" fmla="*/ 3988676 w 5754414"/>
              <a:gd name="connsiteY27" fmla="*/ 31531 h 1860331"/>
              <a:gd name="connsiteX28" fmla="*/ 5328745 w 5754414"/>
              <a:gd name="connsiteY28" fmla="*/ 47297 h 1860331"/>
              <a:gd name="connsiteX29" fmla="*/ 5423338 w 5754414"/>
              <a:gd name="connsiteY29" fmla="*/ 94593 h 1860331"/>
              <a:gd name="connsiteX30" fmla="*/ 5517931 w 5754414"/>
              <a:gd name="connsiteY30" fmla="*/ 157655 h 1860331"/>
              <a:gd name="connsiteX31" fmla="*/ 5612524 w 5754414"/>
              <a:gd name="connsiteY31" fmla="*/ 204952 h 1860331"/>
              <a:gd name="connsiteX32" fmla="*/ 5707117 w 5754414"/>
              <a:gd name="connsiteY32" fmla="*/ 252248 h 1860331"/>
              <a:gd name="connsiteX33" fmla="*/ 5738648 w 5754414"/>
              <a:gd name="connsiteY33" fmla="*/ 394138 h 1860331"/>
              <a:gd name="connsiteX34" fmla="*/ 5754414 w 5754414"/>
              <a:gd name="connsiteY34" fmla="*/ 441435 h 1860331"/>
              <a:gd name="connsiteX35" fmla="*/ 5738648 w 5754414"/>
              <a:gd name="connsiteY35" fmla="*/ 882869 h 1860331"/>
              <a:gd name="connsiteX36" fmla="*/ 5722883 w 5754414"/>
              <a:gd name="connsiteY36" fmla="*/ 961697 h 1860331"/>
              <a:gd name="connsiteX37" fmla="*/ 5628289 w 5754414"/>
              <a:gd name="connsiteY37" fmla="*/ 1024759 h 1860331"/>
              <a:gd name="connsiteX38" fmla="*/ 5612524 w 5754414"/>
              <a:gd name="connsiteY38" fmla="*/ 1072055 h 1860331"/>
              <a:gd name="connsiteX39" fmla="*/ 5565227 w 5754414"/>
              <a:gd name="connsiteY39" fmla="*/ 1103586 h 1860331"/>
              <a:gd name="connsiteX40" fmla="*/ 5407572 w 5754414"/>
              <a:gd name="connsiteY40" fmla="*/ 1150883 h 1860331"/>
              <a:gd name="connsiteX41" fmla="*/ 5202620 w 5754414"/>
              <a:gd name="connsiteY41" fmla="*/ 1166648 h 1860331"/>
              <a:gd name="connsiteX42" fmla="*/ 5155324 w 5754414"/>
              <a:gd name="connsiteY42" fmla="*/ 1198179 h 1860331"/>
              <a:gd name="connsiteX43" fmla="*/ 4792717 w 5754414"/>
              <a:gd name="connsiteY43" fmla="*/ 1245476 h 1860331"/>
              <a:gd name="connsiteX44" fmla="*/ 4524703 w 5754414"/>
              <a:gd name="connsiteY44" fmla="*/ 1277007 h 1860331"/>
              <a:gd name="connsiteX45" fmla="*/ 4398579 w 5754414"/>
              <a:gd name="connsiteY45" fmla="*/ 1292773 h 1860331"/>
              <a:gd name="connsiteX46" fmla="*/ 3720662 w 5754414"/>
              <a:gd name="connsiteY46" fmla="*/ 1277007 h 1860331"/>
              <a:gd name="connsiteX47" fmla="*/ 3405352 w 5754414"/>
              <a:gd name="connsiteY47" fmla="*/ 1292773 h 1860331"/>
              <a:gd name="connsiteX48" fmla="*/ 3263462 w 5754414"/>
              <a:gd name="connsiteY48" fmla="*/ 1261242 h 1860331"/>
              <a:gd name="connsiteX49" fmla="*/ 3200400 w 5754414"/>
              <a:gd name="connsiteY49" fmla="*/ 1245476 h 1860331"/>
              <a:gd name="connsiteX50" fmla="*/ 2727434 w 5754414"/>
              <a:gd name="connsiteY50" fmla="*/ 1245476 h 1860331"/>
              <a:gd name="connsiteX51" fmla="*/ 2680138 w 5754414"/>
              <a:gd name="connsiteY51" fmla="*/ 1229711 h 1860331"/>
              <a:gd name="connsiteX52" fmla="*/ 1876096 w 5754414"/>
              <a:gd name="connsiteY52" fmla="*/ 1245476 h 1860331"/>
              <a:gd name="connsiteX53" fmla="*/ 1844565 w 5754414"/>
              <a:gd name="connsiteY53" fmla="*/ 1292773 h 1860331"/>
              <a:gd name="connsiteX54" fmla="*/ 1765738 w 5754414"/>
              <a:gd name="connsiteY54" fmla="*/ 1277007 h 1860331"/>
              <a:gd name="connsiteX55" fmla="*/ 1639614 w 5754414"/>
              <a:gd name="connsiteY55" fmla="*/ 1245476 h 1860331"/>
              <a:gd name="connsiteX56" fmla="*/ 1450427 w 5754414"/>
              <a:gd name="connsiteY56" fmla="*/ 1261242 h 1860331"/>
              <a:gd name="connsiteX57" fmla="*/ 1403131 w 5754414"/>
              <a:gd name="connsiteY57" fmla="*/ 1277007 h 1860331"/>
              <a:gd name="connsiteX58" fmla="*/ 788276 w 5754414"/>
              <a:gd name="connsiteY58" fmla="*/ 1245476 h 1860331"/>
              <a:gd name="connsiteX59" fmla="*/ 457200 w 5754414"/>
              <a:gd name="connsiteY59" fmla="*/ 1213945 h 1860331"/>
              <a:gd name="connsiteX60" fmla="*/ 78827 w 5754414"/>
              <a:gd name="connsiteY60" fmla="*/ 1182414 h 1860331"/>
              <a:gd name="connsiteX61" fmla="*/ 31531 w 5754414"/>
              <a:gd name="connsiteY61" fmla="*/ 1150883 h 1860331"/>
              <a:gd name="connsiteX62" fmla="*/ 31531 w 5754414"/>
              <a:gd name="connsiteY62" fmla="*/ 1150883 h 1860331"/>
              <a:gd name="connsiteX0" fmla="*/ 268014 w 5754414"/>
              <a:gd name="connsiteY0" fmla="*/ 1860331 h 1860331"/>
              <a:gd name="connsiteX1" fmla="*/ 268014 w 5754414"/>
              <a:gd name="connsiteY1" fmla="*/ 1860331 h 1860331"/>
              <a:gd name="connsiteX2" fmla="*/ 204952 w 5754414"/>
              <a:gd name="connsiteY2" fmla="*/ 1702676 h 1860331"/>
              <a:gd name="connsiteX3" fmla="*/ 189186 w 5754414"/>
              <a:gd name="connsiteY3" fmla="*/ 1655379 h 1860331"/>
              <a:gd name="connsiteX4" fmla="*/ 157655 w 5754414"/>
              <a:gd name="connsiteY4" fmla="*/ 1608083 h 1860331"/>
              <a:gd name="connsiteX5" fmla="*/ 126124 w 5754414"/>
              <a:gd name="connsiteY5" fmla="*/ 1513490 h 1860331"/>
              <a:gd name="connsiteX6" fmla="*/ 110358 w 5754414"/>
              <a:gd name="connsiteY6" fmla="*/ 1466193 h 1860331"/>
              <a:gd name="connsiteX7" fmla="*/ 47296 w 5754414"/>
              <a:gd name="connsiteY7" fmla="*/ 1150883 h 1860331"/>
              <a:gd name="connsiteX8" fmla="*/ 31531 w 5754414"/>
              <a:gd name="connsiteY8" fmla="*/ 1072055 h 1860331"/>
              <a:gd name="connsiteX9" fmla="*/ 0 w 5754414"/>
              <a:gd name="connsiteY9" fmla="*/ 898635 h 1860331"/>
              <a:gd name="connsiteX10" fmla="*/ 31531 w 5754414"/>
              <a:gd name="connsiteY10" fmla="*/ 504497 h 1860331"/>
              <a:gd name="connsiteX11" fmla="*/ 47296 w 5754414"/>
              <a:gd name="connsiteY11" fmla="*/ 441435 h 1860331"/>
              <a:gd name="connsiteX12" fmla="*/ 78827 w 5754414"/>
              <a:gd name="connsiteY12" fmla="*/ 394138 h 1860331"/>
              <a:gd name="connsiteX13" fmla="*/ 94593 w 5754414"/>
              <a:gd name="connsiteY13" fmla="*/ 299545 h 1860331"/>
              <a:gd name="connsiteX14" fmla="*/ 189186 w 5754414"/>
              <a:gd name="connsiteY14" fmla="*/ 268014 h 1860331"/>
              <a:gd name="connsiteX15" fmla="*/ 788276 w 5754414"/>
              <a:gd name="connsiteY15" fmla="*/ 189186 h 1860331"/>
              <a:gd name="connsiteX16" fmla="*/ 882869 w 5754414"/>
              <a:gd name="connsiteY16" fmla="*/ 157655 h 1860331"/>
              <a:gd name="connsiteX17" fmla="*/ 930165 w 5754414"/>
              <a:gd name="connsiteY17" fmla="*/ 141890 h 1860331"/>
              <a:gd name="connsiteX18" fmla="*/ 1576552 w 5754414"/>
              <a:gd name="connsiteY18" fmla="*/ 110359 h 1860331"/>
              <a:gd name="connsiteX19" fmla="*/ 1718441 w 5754414"/>
              <a:gd name="connsiteY19" fmla="*/ 94593 h 1860331"/>
              <a:gd name="connsiteX20" fmla="*/ 1828800 w 5754414"/>
              <a:gd name="connsiteY20" fmla="*/ 78828 h 1860331"/>
              <a:gd name="connsiteX21" fmla="*/ 2238703 w 5754414"/>
              <a:gd name="connsiteY21" fmla="*/ 63062 h 1860331"/>
              <a:gd name="connsiteX22" fmla="*/ 2349062 w 5754414"/>
              <a:gd name="connsiteY22" fmla="*/ 47297 h 1860331"/>
              <a:gd name="connsiteX23" fmla="*/ 2443655 w 5754414"/>
              <a:gd name="connsiteY23" fmla="*/ 15766 h 1860331"/>
              <a:gd name="connsiteX24" fmla="*/ 2522483 w 5754414"/>
              <a:gd name="connsiteY24" fmla="*/ 0 h 1860331"/>
              <a:gd name="connsiteX25" fmla="*/ 3657600 w 5754414"/>
              <a:gd name="connsiteY25" fmla="*/ 15766 h 1860331"/>
              <a:gd name="connsiteX26" fmla="*/ 3988676 w 5754414"/>
              <a:gd name="connsiteY26" fmla="*/ 31531 h 1860331"/>
              <a:gd name="connsiteX27" fmla="*/ 5328745 w 5754414"/>
              <a:gd name="connsiteY27" fmla="*/ 47297 h 1860331"/>
              <a:gd name="connsiteX28" fmla="*/ 5423338 w 5754414"/>
              <a:gd name="connsiteY28" fmla="*/ 94593 h 1860331"/>
              <a:gd name="connsiteX29" fmla="*/ 5517931 w 5754414"/>
              <a:gd name="connsiteY29" fmla="*/ 157655 h 1860331"/>
              <a:gd name="connsiteX30" fmla="*/ 5612524 w 5754414"/>
              <a:gd name="connsiteY30" fmla="*/ 204952 h 1860331"/>
              <a:gd name="connsiteX31" fmla="*/ 5707117 w 5754414"/>
              <a:gd name="connsiteY31" fmla="*/ 252248 h 1860331"/>
              <a:gd name="connsiteX32" fmla="*/ 5738648 w 5754414"/>
              <a:gd name="connsiteY32" fmla="*/ 394138 h 1860331"/>
              <a:gd name="connsiteX33" fmla="*/ 5754414 w 5754414"/>
              <a:gd name="connsiteY33" fmla="*/ 441435 h 1860331"/>
              <a:gd name="connsiteX34" fmla="*/ 5738648 w 5754414"/>
              <a:gd name="connsiteY34" fmla="*/ 882869 h 1860331"/>
              <a:gd name="connsiteX35" fmla="*/ 5722883 w 5754414"/>
              <a:gd name="connsiteY35" fmla="*/ 961697 h 1860331"/>
              <a:gd name="connsiteX36" fmla="*/ 5628289 w 5754414"/>
              <a:gd name="connsiteY36" fmla="*/ 1024759 h 1860331"/>
              <a:gd name="connsiteX37" fmla="*/ 5612524 w 5754414"/>
              <a:gd name="connsiteY37" fmla="*/ 1072055 h 1860331"/>
              <a:gd name="connsiteX38" fmla="*/ 5565227 w 5754414"/>
              <a:gd name="connsiteY38" fmla="*/ 1103586 h 1860331"/>
              <a:gd name="connsiteX39" fmla="*/ 5407572 w 5754414"/>
              <a:gd name="connsiteY39" fmla="*/ 1150883 h 1860331"/>
              <a:gd name="connsiteX40" fmla="*/ 5202620 w 5754414"/>
              <a:gd name="connsiteY40" fmla="*/ 1166648 h 1860331"/>
              <a:gd name="connsiteX41" fmla="*/ 5155324 w 5754414"/>
              <a:gd name="connsiteY41" fmla="*/ 1198179 h 1860331"/>
              <a:gd name="connsiteX42" fmla="*/ 4792717 w 5754414"/>
              <a:gd name="connsiteY42" fmla="*/ 1245476 h 1860331"/>
              <a:gd name="connsiteX43" fmla="*/ 4524703 w 5754414"/>
              <a:gd name="connsiteY43" fmla="*/ 1277007 h 1860331"/>
              <a:gd name="connsiteX44" fmla="*/ 4398579 w 5754414"/>
              <a:gd name="connsiteY44" fmla="*/ 1292773 h 1860331"/>
              <a:gd name="connsiteX45" fmla="*/ 3720662 w 5754414"/>
              <a:gd name="connsiteY45" fmla="*/ 1277007 h 1860331"/>
              <a:gd name="connsiteX46" fmla="*/ 3405352 w 5754414"/>
              <a:gd name="connsiteY46" fmla="*/ 1292773 h 1860331"/>
              <a:gd name="connsiteX47" fmla="*/ 3263462 w 5754414"/>
              <a:gd name="connsiteY47" fmla="*/ 1261242 h 1860331"/>
              <a:gd name="connsiteX48" fmla="*/ 3200400 w 5754414"/>
              <a:gd name="connsiteY48" fmla="*/ 1245476 h 1860331"/>
              <a:gd name="connsiteX49" fmla="*/ 2727434 w 5754414"/>
              <a:gd name="connsiteY49" fmla="*/ 1245476 h 1860331"/>
              <a:gd name="connsiteX50" fmla="*/ 2680138 w 5754414"/>
              <a:gd name="connsiteY50" fmla="*/ 1229711 h 1860331"/>
              <a:gd name="connsiteX51" fmla="*/ 1876096 w 5754414"/>
              <a:gd name="connsiteY51" fmla="*/ 1245476 h 1860331"/>
              <a:gd name="connsiteX52" fmla="*/ 1844565 w 5754414"/>
              <a:gd name="connsiteY52" fmla="*/ 1292773 h 1860331"/>
              <a:gd name="connsiteX53" fmla="*/ 1765738 w 5754414"/>
              <a:gd name="connsiteY53" fmla="*/ 1277007 h 1860331"/>
              <a:gd name="connsiteX54" fmla="*/ 1639614 w 5754414"/>
              <a:gd name="connsiteY54" fmla="*/ 1245476 h 1860331"/>
              <a:gd name="connsiteX55" fmla="*/ 1450427 w 5754414"/>
              <a:gd name="connsiteY55" fmla="*/ 1261242 h 1860331"/>
              <a:gd name="connsiteX56" fmla="*/ 1403131 w 5754414"/>
              <a:gd name="connsiteY56" fmla="*/ 1277007 h 1860331"/>
              <a:gd name="connsiteX57" fmla="*/ 788276 w 5754414"/>
              <a:gd name="connsiteY57" fmla="*/ 1245476 h 1860331"/>
              <a:gd name="connsiteX58" fmla="*/ 457200 w 5754414"/>
              <a:gd name="connsiteY58" fmla="*/ 1213945 h 1860331"/>
              <a:gd name="connsiteX59" fmla="*/ 78827 w 5754414"/>
              <a:gd name="connsiteY59" fmla="*/ 1182414 h 1860331"/>
              <a:gd name="connsiteX60" fmla="*/ 31531 w 5754414"/>
              <a:gd name="connsiteY60" fmla="*/ 1150883 h 1860331"/>
              <a:gd name="connsiteX61" fmla="*/ 31531 w 5754414"/>
              <a:gd name="connsiteY61" fmla="*/ 1150883 h 1860331"/>
              <a:gd name="connsiteX0" fmla="*/ 268014 w 5754414"/>
              <a:gd name="connsiteY0" fmla="*/ 1860331 h 1860331"/>
              <a:gd name="connsiteX1" fmla="*/ 268014 w 5754414"/>
              <a:gd name="connsiteY1" fmla="*/ 1860331 h 1860331"/>
              <a:gd name="connsiteX2" fmla="*/ 204952 w 5754414"/>
              <a:gd name="connsiteY2" fmla="*/ 1702676 h 1860331"/>
              <a:gd name="connsiteX3" fmla="*/ 189186 w 5754414"/>
              <a:gd name="connsiteY3" fmla="*/ 1655379 h 1860331"/>
              <a:gd name="connsiteX4" fmla="*/ 157655 w 5754414"/>
              <a:gd name="connsiteY4" fmla="*/ 1608083 h 1860331"/>
              <a:gd name="connsiteX5" fmla="*/ 126124 w 5754414"/>
              <a:gd name="connsiteY5" fmla="*/ 1513490 h 1860331"/>
              <a:gd name="connsiteX6" fmla="*/ 47296 w 5754414"/>
              <a:gd name="connsiteY6" fmla="*/ 1150883 h 1860331"/>
              <a:gd name="connsiteX7" fmla="*/ 31531 w 5754414"/>
              <a:gd name="connsiteY7" fmla="*/ 1072055 h 1860331"/>
              <a:gd name="connsiteX8" fmla="*/ 0 w 5754414"/>
              <a:gd name="connsiteY8" fmla="*/ 898635 h 1860331"/>
              <a:gd name="connsiteX9" fmla="*/ 31531 w 5754414"/>
              <a:gd name="connsiteY9" fmla="*/ 504497 h 1860331"/>
              <a:gd name="connsiteX10" fmla="*/ 47296 w 5754414"/>
              <a:gd name="connsiteY10" fmla="*/ 441435 h 1860331"/>
              <a:gd name="connsiteX11" fmla="*/ 78827 w 5754414"/>
              <a:gd name="connsiteY11" fmla="*/ 394138 h 1860331"/>
              <a:gd name="connsiteX12" fmla="*/ 94593 w 5754414"/>
              <a:gd name="connsiteY12" fmla="*/ 299545 h 1860331"/>
              <a:gd name="connsiteX13" fmla="*/ 189186 w 5754414"/>
              <a:gd name="connsiteY13" fmla="*/ 268014 h 1860331"/>
              <a:gd name="connsiteX14" fmla="*/ 788276 w 5754414"/>
              <a:gd name="connsiteY14" fmla="*/ 189186 h 1860331"/>
              <a:gd name="connsiteX15" fmla="*/ 882869 w 5754414"/>
              <a:gd name="connsiteY15" fmla="*/ 157655 h 1860331"/>
              <a:gd name="connsiteX16" fmla="*/ 930165 w 5754414"/>
              <a:gd name="connsiteY16" fmla="*/ 141890 h 1860331"/>
              <a:gd name="connsiteX17" fmla="*/ 1576552 w 5754414"/>
              <a:gd name="connsiteY17" fmla="*/ 110359 h 1860331"/>
              <a:gd name="connsiteX18" fmla="*/ 1718441 w 5754414"/>
              <a:gd name="connsiteY18" fmla="*/ 94593 h 1860331"/>
              <a:gd name="connsiteX19" fmla="*/ 1828800 w 5754414"/>
              <a:gd name="connsiteY19" fmla="*/ 78828 h 1860331"/>
              <a:gd name="connsiteX20" fmla="*/ 2238703 w 5754414"/>
              <a:gd name="connsiteY20" fmla="*/ 63062 h 1860331"/>
              <a:gd name="connsiteX21" fmla="*/ 2349062 w 5754414"/>
              <a:gd name="connsiteY21" fmla="*/ 47297 h 1860331"/>
              <a:gd name="connsiteX22" fmla="*/ 2443655 w 5754414"/>
              <a:gd name="connsiteY22" fmla="*/ 15766 h 1860331"/>
              <a:gd name="connsiteX23" fmla="*/ 2522483 w 5754414"/>
              <a:gd name="connsiteY23" fmla="*/ 0 h 1860331"/>
              <a:gd name="connsiteX24" fmla="*/ 3657600 w 5754414"/>
              <a:gd name="connsiteY24" fmla="*/ 15766 h 1860331"/>
              <a:gd name="connsiteX25" fmla="*/ 3988676 w 5754414"/>
              <a:gd name="connsiteY25" fmla="*/ 31531 h 1860331"/>
              <a:gd name="connsiteX26" fmla="*/ 5328745 w 5754414"/>
              <a:gd name="connsiteY26" fmla="*/ 47297 h 1860331"/>
              <a:gd name="connsiteX27" fmla="*/ 5423338 w 5754414"/>
              <a:gd name="connsiteY27" fmla="*/ 94593 h 1860331"/>
              <a:gd name="connsiteX28" fmla="*/ 5517931 w 5754414"/>
              <a:gd name="connsiteY28" fmla="*/ 157655 h 1860331"/>
              <a:gd name="connsiteX29" fmla="*/ 5612524 w 5754414"/>
              <a:gd name="connsiteY29" fmla="*/ 204952 h 1860331"/>
              <a:gd name="connsiteX30" fmla="*/ 5707117 w 5754414"/>
              <a:gd name="connsiteY30" fmla="*/ 252248 h 1860331"/>
              <a:gd name="connsiteX31" fmla="*/ 5738648 w 5754414"/>
              <a:gd name="connsiteY31" fmla="*/ 394138 h 1860331"/>
              <a:gd name="connsiteX32" fmla="*/ 5754414 w 5754414"/>
              <a:gd name="connsiteY32" fmla="*/ 441435 h 1860331"/>
              <a:gd name="connsiteX33" fmla="*/ 5738648 w 5754414"/>
              <a:gd name="connsiteY33" fmla="*/ 882869 h 1860331"/>
              <a:gd name="connsiteX34" fmla="*/ 5722883 w 5754414"/>
              <a:gd name="connsiteY34" fmla="*/ 961697 h 1860331"/>
              <a:gd name="connsiteX35" fmla="*/ 5628289 w 5754414"/>
              <a:gd name="connsiteY35" fmla="*/ 1024759 h 1860331"/>
              <a:gd name="connsiteX36" fmla="*/ 5612524 w 5754414"/>
              <a:gd name="connsiteY36" fmla="*/ 1072055 h 1860331"/>
              <a:gd name="connsiteX37" fmla="*/ 5565227 w 5754414"/>
              <a:gd name="connsiteY37" fmla="*/ 1103586 h 1860331"/>
              <a:gd name="connsiteX38" fmla="*/ 5407572 w 5754414"/>
              <a:gd name="connsiteY38" fmla="*/ 1150883 h 1860331"/>
              <a:gd name="connsiteX39" fmla="*/ 5202620 w 5754414"/>
              <a:gd name="connsiteY39" fmla="*/ 1166648 h 1860331"/>
              <a:gd name="connsiteX40" fmla="*/ 5155324 w 5754414"/>
              <a:gd name="connsiteY40" fmla="*/ 1198179 h 1860331"/>
              <a:gd name="connsiteX41" fmla="*/ 4792717 w 5754414"/>
              <a:gd name="connsiteY41" fmla="*/ 1245476 h 1860331"/>
              <a:gd name="connsiteX42" fmla="*/ 4524703 w 5754414"/>
              <a:gd name="connsiteY42" fmla="*/ 1277007 h 1860331"/>
              <a:gd name="connsiteX43" fmla="*/ 4398579 w 5754414"/>
              <a:gd name="connsiteY43" fmla="*/ 1292773 h 1860331"/>
              <a:gd name="connsiteX44" fmla="*/ 3720662 w 5754414"/>
              <a:gd name="connsiteY44" fmla="*/ 1277007 h 1860331"/>
              <a:gd name="connsiteX45" fmla="*/ 3405352 w 5754414"/>
              <a:gd name="connsiteY45" fmla="*/ 1292773 h 1860331"/>
              <a:gd name="connsiteX46" fmla="*/ 3263462 w 5754414"/>
              <a:gd name="connsiteY46" fmla="*/ 1261242 h 1860331"/>
              <a:gd name="connsiteX47" fmla="*/ 3200400 w 5754414"/>
              <a:gd name="connsiteY47" fmla="*/ 1245476 h 1860331"/>
              <a:gd name="connsiteX48" fmla="*/ 2727434 w 5754414"/>
              <a:gd name="connsiteY48" fmla="*/ 1245476 h 1860331"/>
              <a:gd name="connsiteX49" fmla="*/ 2680138 w 5754414"/>
              <a:gd name="connsiteY49" fmla="*/ 1229711 h 1860331"/>
              <a:gd name="connsiteX50" fmla="*/ 1876096 w 5754414"/>
              <a:gd name="connsiteY50" fmla="*/ 1245476 h 1860331"/>
              <a:gd name="connsiteX51" fmla="*/ 1844565 w 5754414"/>
              <a:gd name="connsiteY51" fmla="*/ 1292773 h 1860331"/>
              <a:gd name="connsiteX52" fmla="*/ 1765738 w 5754414"/>
              <a:gd name="connsiteY52" fmla="*/ 1277007 h 1860331"/>
              <a:gd name="connsiteX53" fmla="*/ 1639614 w 5754414"/>
              <a:gd name="connsiteY53" fmla="*/ 1245476 h 1860331"/>
              <a:gd name="connsiteX54" fmla="*/ 1450427 w 5754414"/>
              <a:gd name="connsiteY54" fmla="*/ 1261242 h 1860331"/>
              <a:gd name="connsiteX55" fmla="*/ 1403131 w 5754414"/>
              <a:gd name="connsiteY55" fmla="*/ 1277007 h 1860331"/>
              <a:gd name="connsiteX56" fmla="*/ 788276 w 5754414"/>
              <a:gd name="connsiteY56" fmla="*/ 1245476 h 1860331"/>
              <a:gd name="connsiteX57" fmla="*/ 457200 w 5754414"/>
              <a:gd name="connsiteY57" fmla="*/ 1213945 h 1860331"/>
              <a:gd name="connsiteX58" fmla="*/ 78827 w 5754414"/>
              <a:gd name="connsiteY58" fmla="*/ 1182414 h 1860331"/>
              <a:gd name="connsiteX59" fmla="*/ 31531 w 5754414"/>
              <a:gd name="connsiteY59" fmla="*/ 1150883 h 1860331"/>
              <a:gd name="connsiteX60" fmla="*/ 31531 w 5754414"/>
              <a:gd name="connsiteY60" fmla="*/ 1150883 h 1860331"/>
              <a:gd name="connsiteX0" fmla="*/ 268014 w 5754414"/>
              <a:gd name="connsiteY0" fmla="*/ 1860331 h 1860331"/>
              <a:gd name="connsiteX1" fmla="*/ 268014 w 5754414"/>
              <a:gd name="connsiteY1" fmla="*/ 1860331 h 1860331"/>
              <a:gd name="connsiteX2" fmla="*/ 204952 w 5754414"/>
              <a:gd name="connsiteY2" fmla="*/ 1702676 h 1860331"/>
              <a:gd name="connsiteX3" fmla="*/ 189186 w 5754414"/>
              <a:gd name="connsiteY3" fmla="*/ 1655379 h 1860331"/>
              <a:gd name="connsiteX4" fmla="*/ 157655 w 5754414"/>
              <a:gd name="connsiteY4" fmla="*/ 1608083 h 1860331"/>
              <a:gd name="connsiteX5" fmla="*/ 47296 w 5754414"/>
              <a:gd name="connsiteY5" fmla="*/ 1150883 h 1860331"/>
              <a:gd name="connsiteX6" fmla="*/ 31531 w 5754414"/>
              <a:gd name="connsiteY6" fmla="*/ 1072055 h 1860331"/>
              <a:gd name="connsiteX7" fmla="*/ 0 w 5754414"/>
              <a:gd name="connsiteY7" fmla="*/ 898635 h 1860331"/>
              <a:gd name="connsiteX8" fmla="*/ 31531 w 5754414"/>
              <a:gd name="connsiteY8" fmla="*/ 504497 h 1860331"/>
              <a:gd name="connsiteX9" fmla="*/ 47296 w 5754414"/>
              <a:gd name="connsiteY9" fmla="*/ 441435 h 1860331"/>
              <a:gd name="connsiteX10" fmla="*/ 78827 w 5754414"/>
              <a:gd name="connsiteY10" fmla="*/ 394138 h 1860331"/>
              <a:gd name="connsiteX11" fmla="*/ 94593 w 5754414"/>
              <a:gd name="connsiteY11" fmla="*/ 299545 h 1860331"/>
              <a:gd name="connsiteX12" fmla="*/ 189186 w 5754414"/>
              <a:gd name="connsiteY12" fmla="*/ 268014 h 1860331"/>
              <a:gd name="connsiteX13" fmla="*/ 788276 w 5754414"/>
              <a:gd name="connsiteY13" fmla="*/ 189186 h 1860331"/>
              <a:gd name="connsiteX14" fmla="*/ 882869 w 5754414"/>
              <a:gd name="connsiteY14" fmla="*/ 157655 h 1860331"/>
              <a:gd name="connsiteX15" fmla="*/ 930165 w 5754414"/>
              <a:gd name="connsiteY15" fmla="*/ 141890 h 1860331"/>
              <a:gd name="connsiteX16" fmla="*/ 1576552 w 5754414"/>
              <a:gd name="connsiteY16" fmla="*/ 110359 h 1860331"/>
              <a:gd name="connsiteX17" fmla="*/ 1718441 w 5754414"/>
              <a:gd name="connsiteY17" fmla="*/ 94593 h 1860331"/>
              <a:gd name="connsiteX18" fmla="*/ 1828800 w 5754414"/>
              <a:gd name="connsiteY18" fmla="*/ 78828 h 1860331"/>
              <a:gd name="connsiteX19" fmla="*/ 2238703 w 5754414"/>
              <a:gd name="connsiteY19" fmla="*/ 63062 h 1860331"/>
              <a:gd name="connsiteX20" fmla="*/ 2349062 w 5754414"/>
              <a:gd name="connsiteY20" fmla="*/ 47297 h 1860331"/>
              <a:gd name="connsiteX21" fmla="*/ 2443655 w 5754414"/>
              <a:gd name="connsiteY21" fmla="*/ 15766 h 1860331"/>
              <a:gd name="connsiteX22" fmla="*/ 2522483 w 5754414"/>
              <a:gd name="connsiteY22" fmla="*/ 0 h 1860331"/>
              <a:gd name="connsiteX23" fmla="*/ 3657600 w 5754414"/>
              <a:gd name="connsiteY23" fmla="*/ 15766 h 1860331"/>
              <a:gd name="connsiteX24" fmla="*/ 3988676 w 5754414"/>
              <a:gd name="connsiteY24" fmla="*/ 31531 h 1860331"/>
              <a:gd name="connsiteX25" fmla="*/ 5328745 w 5754414"/>
              <a:gd name="connsiteY25" fmla="*/ 47297 h 1860331"/>
              <a:gd name="connsiteX26" fmla="*/ 5423338 w 5754414"/>
              <a:gd name="connsiteY26" fmla="*/ 94593 h 1860331"/>
              <a:gd name="connsiteX27" fmla="*/ 5517931 w 5754414"/>
              <a:gd name="connsiteY27" fmla="*/ 157655 h 1860331"/>
              <a:gd name="connsiteX28" fmla="*/ 5612524 w 5754414"/>
              <a:gd name="connsiteY28" fmla="*/ 204952 h 1860331"/>
              <a:gd name="connsiteX29" fmla="*/ 5707117 w 5754414"/>
              <a:gd name="connsiteY29" fmla="*/ 252248 h 1860331"/>
              <a:gd name="connsiteX30" fmla="*/ 5738648 w 5754414"/>
              <a:gd name="connsiteY30" fmla="*/ 394138 h 1860331"/>
              <a:gd name="connsiteX31" fmla="*/ 5754414 w 5754414"/>
              <a:gd name="connsiteY31" fmla="*/ 441435 h 1860331"/>
              <a:gd name="connsiteX32" fmla="*/ 5738648 w 5754414"/>
              <a:gd name="connsiteY32" fmla="*/ 882869 h 1860331"/>
              <a:gd name="connsiteX33" fmla="*/ 5722883 w 5754414"/>
              <a:gd name="connsiteY33" fmla="*/ 961697 h 1860331"/>
              <a:gd name="connsiteX34" fmla="*/ 5628289 w 5754414"/>
              <a:gd name="connsiteY34" fmla="*/ 1024759 h 1860331"/>
              <a:gd name="connsiteX35" fmla="*/ 5612524 w 5754414"/>
              <a:gd name="connsiteY35" fmla="*/ 1072055 h 1860331"/>
              <a:gd name="connsiteX36" fmla="*/ 5565227 w 5754414"/>
              <a:gd name="connsiteY36" fmla="*/ 1103586 h 1860331"/>
              <a:gd name="connsiteX37" fmla="*/ 5407572 w 5754414"/>
              <a:gd name="connsiteY37" fmla="*/ 1150883 h 1860331"/>
              <a:gd name="connsiteX38" fmla="*/ 5202620 w 5754414"/>
              <a:gd name="connsiteY38" fmla="*/ 1166648 h 1860331"/>
              <a:gd name="connsiteX39" fmla="*/ 5155324 w 5754414"/>
              <a:gd name="connsiteY39" fmla="*/ 1198179 h 1860331"/>
              <a:gd name="connsiteX40" fmla="*/ 4792717 w 5754414"/>
              <a:gd name="connsiteY40" fmla="*/ 1245476 h 1860331"/>
              <a:gd name="connsiteX41" fmla="*/ 4524703 w 5754414"/>
              <a:gd name="connsiteY41" fmla="*/ 1277007 h 1860331"/>
              <a:gd name="connsiteX42" fmla="*/ 4398579 w 5754414"/>
              <a:gd name="connsiteY42" fmla="*/ 1292773 h 1860331"/>
              <a:gd name="connsiteX43" fmla="*/ 3720662 w 5754414"/>
              <a:gd name="connsiteY43" fmla="*/ 1277007 h 1860331"/>
              <a:gd name="connsiteX44" fmla="*/ 3405352 w 5754414"/>
              <a:gd name="connsiteY44" fmla="*/ 1292773 h 1860331"/>
              <a:gd name="connsiteX45" fmla="*/ 3263462 w 5754414"/>
              <a:gd name="connsiteY45" fmla="*/ 1261242 h 1860331"/>
              <a:gd name="connsiteX46" fmla="*/ 3200400 w 5754414"/>
              <a:gd name="connsiteY46" fmla="*/ 1245476 h 1860331"/>
              <a:gd name="connsiteX47" fmla="*/ 2727434 w 5754414"/>
              <a:gd name="connsiteY47" fmla="*/ 1245476 h 1860331"/>
              <a:gd name="connsiteX48" fmla="*/ 2680138 w 5754414"/>
              <a:gd name="connsiteY48" fmla="*/ 1229711 h 1860331"/>
              <a:gd name="connsiteX49" fmla="*/ 1876096 w 5754414"/>
              <a:gd name="connsiteY49" fmla="*/ 1245476 h 1860331"/>
              <a:gd name="connsiteX50" fmla="*/ 1844565 w 5754414"/>
              <a:gd name="connsiteY50" fmla="*/ 1292773 h 1860331"/>
              <a:gd name="connsiteX51" fmla="*/ 1765738 w 5754414"/>
              <a:gd name="connsiteY51" fmla="*/ 1277007 h 1860331"/>
              <a:gd name="connsiteX52" fmla="*/ 1639614 w 5754414"/>
              <a:gd name="connsiteY52" fmla="*/ 1245476 h 1860331"/>
              <a:gd name="connsiteX53" fmla="*/ 1450427 w 5754414"/>
              <a:gd name="connsiteY53" fmla="*/ 1261242 h 1860331"/>
              <a:gd name="connsiteX54" fmla="*/ 1403131 w 5754414"/>
              <a:gd name="connsiteY54" fmla="*/ 1277007 h 1860331"/>
              <a:gd name="connsiteX55" fmla="*/ 788276 w 5754414"/>
              <a:gd name="connsiteY55" fmla="*/ 1245476 h 1860331"/>
              <a:gd name="connsiteX56" fmla="*/ 457200 w 5754414"/>
              <a:gd name="connsiteY56" fmla="*/ 1213945 h 1860331"/>
              <a:gd name="connsiteX57" fmla="*/ 78827 w 5754414"/>
              <a:gd name="connsiteY57" fmla="*/ 1182414 h 1860331"/>
              <a:gd name="connsiteX58" fmla="*/ 31531 w 5754414"/>
              <a:gd name="connsiteY58" fmla="*/ 1150883 h 1860331"/>
              <a:gd name="connsiteX59" fmla="*/ 31531 w 5754414"/>
              <a:gd name="connsiteY59" fmla="*/ 1150883 h 1860331"/>
              <a:gd name="connsiteX0" fmla="*/ 268014 w 5754414"/>
              <a:gd name="connsiteY0" fmla="*/ 1860331 h 1860331"/>
              <a:gd name="connsiteX1" fmla="*/ 268014 w 5754414"/>
              <a:gd name="connsiteY1" fmla="*/ 1860331 h 1860331"/>
              <a:gd name="connsiteX2" fmla="*/ 204952 w 5754414"/>
              <a:gd name="connsiteY2" fmla="*/ 1702676 h 1860331"/>
              <a:gd name="connsiteX3" fmla="*/ 189186 w 5754414"/>
              <a:gd name="connsiteY3" fmla="*/ 1655379 h 1860331"/>
              <a:gd name="connsiteX4" fmla="*/ 47296 w 5754414"/>
              <a:gd name="connsiteY4" fmla="*/ 1150883 h 1860331"/>
              <a:gd name="connsiteX5" fmla="*/ 31531 w 5754414"/>
              <a:gd name="connsiteY5" fmla="*/ 1072055 h 1860331"/>
              <a:gd name="connsiteX6" fmla="*/ 0 w 5754414"/>
              <a:gd name="connsiteY6" fmla="*/ 898635 h 1860331"/>
              <a:gd name="connsiteX7" fmla="*/ 31531 w 5754414"/>
              <a:gd name="connsiteY7" fmla="*/ 504497 h 1860331"/>
              <a:gd name="connsiteX8" fmla="*/ 47296 w 5754414"/>
              <a:gd name="connsiteY8" fmla="*/ 441435 h 1860331"/>
              <a:gd name="connsiteX9" fmla="*/ 78827 w 5754414"/>
              <a:gd name="connsiteY9" fmla="*/ 394138 h 1860331"/>
              <a:gd name="connsiteX10" fmla="*/ 94593 w 5754414"/>
              <a:gd name="connsiteY10" fmla="*/ 299545 h 1860331"/>
              <a:gd name="connsiteX11" fmla="*/ 189186 w 5754414"/>
              <a:gd name="connsiteY11" fmla="*/ 268014 h 1860331"/>
              <a:gd name="connsiteX12" fmla="*/ 788276 w 5754414"/>
              <a:gd name="connsiteY12" fmla="*/ 189186 h 1860331"/>
              <a:gd name="connsiteX13" fmla="*/ 882869 w 5754414"/>
              <a:gd name="connsiteY13" fmla="*/ 157655 h 1860331"/>
              <a:gd name="connsiteX14" fmla="*/ 930165 w 5754414"/>
              <a:gd name="connsiteY14" fmla="*/ 141890 h 1860331"/>
              <a:gd name="connsiteX15" fmla="*/ 1576552 w 5754414"/>
              <a:gd name="connsiteY15" fmla="*/ 110359 h 1860331"/>
              <a:gd name="connsiteX16" fmla="*/ 1718441 w 5754414"/>
              <a:gd name="connsiteY16" fmla="*/ 94593 h 1860331"/>
              <a:gd name="connsiteX17" fmla="*/ 1828800 w 5754414"/>
              <a:gd name="connsiteY17" fmla="*/ 78828 h 1860331"/>
              <a:gd name="connsiteX18" fmla="*/ 2238703 w 5754414"/>
              <a:gd name="connsiteY18" fmla="*/ 63062 h 1860331"/>
              <a:gd name="connsiteX19" fmla="*/ 2349062 w 5754414"/>
              <a:gd name="connsiteY19" fmla="*/ 47297 h 1860331"/>
              <a:gd name="connsiteX20" fmla="*/ 2443655 w 5754414"/>
              <a:gd name="connsiteY20" fmla="*/ 15766 h 1860331"/>
              <a:gd name="connsiteX21" fmla="*/ 2522483 w 5754414"/>
              <a:gd name="connsiteY21" fmla="*/ 0 h 1860331"/>
              <a:gd name="connsiteX22" fmla="*/ 3657600 w 5754414"/>
              <a:gd name="connsiteY22" fmla="*/ 15766 h 1860331"/>
              <a:gd name="connsiteX23" fmla="*/ 3988676 w 5754414"/>
              <a:gd name="connsiteY23" fmla="*/ 31531 h 1860331"/>
              <a:gd name="connsiteX24" fmla="*/ 5328745 w 5754414"/>
              <a:gd name="connsiteY24" fmla="*/ 47297 h 1860331"/>
              <a:gd name="connsiteX25" fmla="*/ 5423338 w 5754414"/>
              <a:gd name="connsiteY25" fmla="*/ 94593 h 1860331"/>
              <a:gd name="connsiteX26" fmla="*/ 5517931 w 5754414"/>
              <a:gd name="connsiteY26" fmla="*/ 157655 h 1860331"/>
              <a:gd name="connsiteX27" fmla="*/ 5612524 w 5754414"/>
              <a:gd name="connsiteY27" fmla="*/ 204952 h 1860331"/>
              <a:gd name="connsiteX28" fmla="*/ 5707117 w 5754414"/>
              <a:gd name="connsiteY28" fmla="*/ 252248 h 1860331"/>
              <a:gd name="connsiteX29" fmla="*/ 5738648 w 5754414"/>
              <a:gd name="connsiteY29" fmla="*/ 394138 h 1860331"/>
              <a:gd name="connsiteX30" fmla="*/ 5754414 w 5754414"/>
              <a:gd name="connsiteY30" fmla="*/ 441435 h 1860331"/>
              <a:gd name="connsiteX31" fmla="*/ 5738648 w 5754414"/>
              <a:gd name="connsiteY31" fmla="*/ 882869 h 1860331"/>
              <a:gd name="connsiteX32" fmla="*/ 5722883 w 5754414"/>
              <a:gd name="connsiteY32" fmla="*/ 961697 h 1860331"/>
              <a:gd name="connsiteX33" fmla="*/ 5628289 w 5754414"/>
              <a:gd name="connsiteY33" fmla="*/ 1024759 h 1860331"/>
              <a:gd name="connsiteX34" fmla="*/ 5612524 w 5754414"/>
              <a:gd name="connsiteY34" fmla="*/ 1072055 h 1860331"/>
              <a:gd name="connsiteX35" fmla="*/ 5565227 w 5754414"/>
              <a:gd name="connsiteY35" fmla="*/ 1103586 h 1860331"/>
              <a:gd name="connsiteX36" fmla="*/ 5407572 w 5754414"/>
              <a:gd name="connsiteY36" fmla="*/ 1150883 h 1860331"/>
              <a:gd name="connsiteX37" fmla="*/ 5202620 w 5754414"/>
              <a:gd name="connsiteY37" fmla="*/ 1166648 h 1860331"/>
              <a:gd name="connsiteX38" fmla="*/ 5155324 w 5754414"/>
              <a:gd name="connsiteY38" fmla="*/ 1198179 h 1860331"/>
              <a:gd name="connsiteX39" fmla="*/ 4792717 w 5754414"/>
              <a:gd name="connsiteY39" fmla="*/ 1245476 h 1860331"/>
              <a:gd name="connsiteX40" fmla="*/ 4524703 w 5754414"/>
              <a:gd name="connsiteY40" fmla="*/ 1277007 h 1860331"/>
              <a:gd name="connsiteX41" fmla="*/ 4398579 w 5754414"/>
              <a:gd name="connsiteY41" fmla="*/ 1292773 h 1860331"/>
              <a:gd name="connsiteX42" fmla="*/ 3720662 w 5754414"/>
              <a:gd name="connsiteY42" fmla="*/ 1277007 h 1860331"/>
              <a:gd name="connsiteX43" fmla="*/ 3405352 w 5754414"/>
              <a:gd name="connsiteY43" fmla="*/ 1292773 h 1860331"/>
              <a:gd name="connsiteX44" fmla="*/ 3263462 w 5754414"/>
              <a:gd name="connsiteY44" fmla="*/ 1261242 h 1860331"/>
              <a:gd name="connsiteX45" fmla="*/ 3200400 w 5754414"/>
              <a:gd name="connsiteY45" fmla="*/ 1245476 h 1860331"/>
              <a:gd name="connsiteX46" fmla="*/ 2727434 w 5754414"/>
              <a:gd name="connsiteY46" fmla="*/ 1245476 h 1860331"/>
              <a:gd name="connsiteX47" fmla="*/ 2680138 w 5754414"/>
              <a:gd name="connsiteY47" fmla="*/ 1229711 h 1860331"/>
              <a:gd name="connsiteX48" fmla="*/ 1876096 w 5754414"/>
              <a:gd name="connsiteY48" fmla="*/ 1245476 h 1860331"/>
              <a:gd name="connsiteX49" fmla="*/ 1844565 w 5754414"/>
              <a:gd name="connsiteY49" fmla="*/ 1292773 h 1860331"/>
              <a:gd name="connsiteX50" fmla="*/ 1765738 w 5754414"/>
              <a:gd name="connsiteY50" fmla="*/ 1277007 h 1860331"/>
              <a:gd name="connsiteX51" fmla="*/ 1639614 w 5754414"/>
              <a:gd name="connsiteY51" fmla="*/ 1245476 h 1860331"/>
              <a:gd name="connsiteX52" fmla="*/ 1450427 w 5754414"/>
              <a:gd name="connsiteY52" fmla="*/ 1261242 h 1860331"/>
              <a:gd name="connsiteX53" fmla="*/ 1403131 w 5754414"/>
              <a:gd name="connsiteY53" fmla="*/ 1277007 h 1860331"/>
              <a:gd name="connsiteX54" fmla="*/ 788276 w 5754414"/>
              <a:gd name="connsiteY54" fmla="*/ 1245476 h 1860331"/>
              <a:gd name="connsiteX55" fmla="*/ 457200 w 5754414"/>
              <a:gd name="connsiteY55" fmla="*/ 1213945 h 1860331"/>
              <a:gd name="connsiteX56" fmla="*/ 78827 w 5754414"/>
              <a:gd name="connsiteY56" fmla="*/ 1182414 h 1860331"/>
              <a:gd name="connsiteX57" fmla="*/ 31531 w 5754414"/>
              <a:gd name="connsiteY57" fmla="*/ 1150883 h 1860331"/>
              <a:gd name="connsiteX58" fmla="*/ 31531 w 5754414"/>
              <a:gd name="connsiteY58" fmla="*/ 1150883 h 1860331"/>
              <a:gd name="connsiteX0" fmla="*/ 268014 w 5754414"/>
              <a:gd name="connsiteY0" fmla="*/ 1860331 h 1860331"/>
              <a:gd name="connsiteX1" fmla="*/ 268014 w 5754414"/>
              <a:gd name="connsiteY1" fmla="*/ 1860331 h 1860331"/>
              <a:gd name="connsiteX2" fmla="*/ 204952 w 5754414"/>
              <a:gd name="connsiteY2" fmla="*/ 1702676 h 1860331"/>
              <a:gd name="connsiteX3" fmla="*/ 47296 w 5754414"/>
              <a:gd name="connsiteY3" fmla="*/ 1150883 h 1860331"/>
              <a:gd name="connsiteX4" fmla="*/ 31531 w 5754414"/>
              <a:gd name="connsiteY4" fmla="*/ 1072055 h 1860331"/>
              <a:gd name="connsiteX5" fmla="*/ 0 w 5754414"/>
              <a:gd name="connsiteY5" fmla="*/ 898635 h 1860331"/>
              <a:gd name="connsiteX6" fmla="*/ 31531 w 5754414"/>
              <a:gd name="connsiteY6" fmla="*/ 504497 h 1860331"/>
              <a:gd name="connsiteX7" fmla="*/ 47296 w 5754414"/>
              <a:gd name="connsiteY7" fmla="*/ 441435 h 1860331"/>
              <a:gd name="connsiteX8" fmla="*/ 78827 w 5754414"/>
              <a:gd name="connsiteY8" fmla="*/ 394138 h 1860331"/>
              <a:gd name="connsiteX9" fmla="*/ 94593 w 5754414"/>
              <a:gd name="connsiteY9" fmla="*/ 299545 h 1860331"/>
              <a:gd name="connsiteX10" fmla="*/ 189186 w 5754414"/>
              <a:gd name="connsiteY10" fmla="*/ 268014 h 1860331"/>
              <a:gd name="connsiteX11" fmla="*/ 788276 w 5754414"/>
              <a:gd name="connsiteY11" fmla="*/ 189186 h 1860331"/>
              <a:gd name="connsiteX12" fmla="*/ 882869 w 5754414"/>
              <a:gd name="connsiteY12" fmla="*/ 157655 h 1860331"/>
              <a:gd name="connsiteX13" fmla="*/ 930165 w 5754414"/>
              <a:gd name="connsiteY13" fmla="*/ 141890 h 1860331"/>
              <a:gd name="connsiteX14" fmla="*/ 1576552 w 5754414"/>
              <a:gd name="connsiteY14" fmla="*/ 110359 h 1860331"/>
              <a:gd name="connsiteX15" fmla="*/ 1718441 w 5754414"/>
              <a:gd name="connsiteY15" fmla="*/ 94593 h 1860331"/>
              <a:gd name="connsiteX16" fmla="*/ 1828800 w 5754414"/>
              <a:gd name="connsiteY16" fmla="*/ 78828 h 1860331"/>
              <a:gd name="connsiteX17" fmla="*/ 2238703 w 5754414"/>
              <a:gd name="connsiteY17" fmla="*/ 63062 h 1860331"/>
              <a:gd name="connsiteX18" fmla="*/ 2349062 w 5754414"/>
              <a:gd name="connsiteY18" fmla="*/ 47297 h 1860331"/>
              <a:gd name="connsiteX19" fmla="*/ 2443655 w 5754414"/>
              <a:gd name="connsiteY19" fmla="*/ 15766 h 1860331"/>
              <a:gd name="connsiteX20" fmla="*/ 2522483 w 5754414"/>
              <a:gd name="connsiteY20" fmla="*/ 0 h 1860331"/>
              <a:gd name="connsiteX21" fmla="*/ 3657600 w 5754414"/>
              <a:gd name="connsiteY21" fmla="*/ 15766 h 1860331"/>
              <a:gd name="connsiteX22" fmla="*/ 3988676 w 5754414"/>
              <a:gd name="connsiteY22" fmla="*/ 31531 h 1860331"/>
              <a:gd name="connsiteX23" fmla="*/ 5328745 w 5754414"/>
              <a:gd name="connsiteY23" fmla="*/ 47297 h 1860331"/>
              <a:gd name="connsiteX24" fmla="*/ 5423338 w 5754414"/>
              <a:gd name="connsiteY24" fmla="*/ 94593 h 1860331"/>
              <a:gd name="connsiteX25" fmla="*/ 5517931 w 5754414"/>
              <a:gd name="connsiteY25" fmla="*/ 157655 h 1860331"/>
              <a:gd name="connsiteX26" fmla="*/ 5612524 w 5754414"/>
              <a:gd name="connsiteY26" fmla="*/ 204952 h 1860331"/>
              <a:gd name="connsiteX27" fmla="*/ 5707117 w 5754414"/>
              <a:gd name="connsiteY27" fmla="*/ 252248 h 1860331"/>
              <a:gd name="connsiteX28" fmla="*/ 5738648 w 5754414"/>
              <a:gd name="connsiteY28" fmla="*/ 394138 h 1860331"/>
              <a:gd name="connsiteX29" fmla="*/ 5754414 w 5754414"/>
              <a:gd name="connsiteY29" fmla="*/ 441435 h 1860331"/>
              <a:gd name="connsiteX30" fmla="*/ 5738648 w 5754414"/>
              <a:gd name="connsiteY30" fmla="*/ 882869 h 1860331"/>
              <a:gd name="connsiteX31" fmla="*/ 5722883 w 5754414"/>
              <a:gd name="connsiteY31" fmla="*/ 961697 h 1860331"/>
              <a:gd name="connsiteX32" fmla="*/ 5628289 w 5754414"/>
              <a:gd name="connsiteY32" fmla="*/ 1024759 h 1860331"/>
              <a:gd name="connsiteX33" fmla="*/ 5612524 w 5754414"/>
              <a:gd name="connsiteY33" fmla="*/ 1072055 h 1860331"/>
              <a:gd name="connsiteX34" fmla="*/ 5565227 w 5754414"/>
              <a:gd name="connsiteY34" fmla="*/ 1103586 h 1860331"/>
              <a:gd name="connsiteX35" fmla="*/ 5407572 w 5754414"/>
              <a:gd name="connsiteY35" fmla="*/ 1150883 h 1860331"/>
              <a:gd name="connsiteX36" fmla="*/ 5202620 w 5754414"/>
              <a:gd name="connsiteY36" fmla="*/ 1166648 h 1860331"/>
              <a:gd name="connsiteX37" fmla="*/ 5155324 w 5754414"/>
              <a:gd name="connsiteY37" fmla="*/ 1198179 h 1860331"/>
              <a:gd name="connsiteX38" fmla="*/ 4792717 w 5754414"/>
              <a:gd name="connsiteY38" fmla="*/ 1245476 h 1860331"/>
              <a:gd name="connsiteX39" fmla="*/ 4524703 w 5754414"/>
              <a:gd name="connsiteY39" fmla="*/ 1277007 h 1860331"/>
              <a:gd name="connsiteX40" fmla="*/ 4398579 w 5754414"/>
              <a:gd name="connsiteY40" fmla="*/ 1292773 h 1860331"/>
              <a:gd name="connsiteX41" fmla="*/ 3720662 w 5754414"/>
              <a:gd name="connsiteY41" fmla="*/ 1277007 h 1860331"/>
              <a:gd name="connsiteX42" fmla="*/ 3405352 w 5754414"/>
              <a:gd name="connsiteY42" fmla="*/ 1292773 h 1860331"/>
              <a:gd name="connsiteX43" fmla="*/ 3263462 w 5754414"/>
              <a:gd name="connsiteY43" fmla="*/ 1261242 h 1860331"/>
              <a:gd name="connsiteX44" fmla="*/ 3200400 w 5754414"/>
              <a:gd name="connsiteY44" fmla="*/ 1245476 h 1860331"/>
              <a:gd name="connsiteX45" fmla="*/ 2727434 w 5754414"/>
              <a:gd name="connsiteY45" fmla="*/ 1245476 h 1860331"/>
              <a:gd name="connsiteX46" fmla="*/ 2680138 w 5754414"/>
              <a:gd name="connsiteY46" fmla="*/ 1229711 h 1860331"/>
              <a:gd name="connsiteX47" fmla="*/ 1876096 w 5754414"/>
              <a:gd name="connsiteY47" fmla="*/ 1245476 h 1860331"/>
              <a:gd name="connsiteX48" fmla="*/ 1844565 w 5754414"/>
              <a:gd name="connsiteY48" fmla="*/ 1292773 h 1860331"/>
              <a:gd name="connsiteX49" fmla="*/ 1765738 w 5754414"/>
              <a:gd name="connsiteY49" fmla="*/ 1277007 h 1860331"/>
              <a:gd name="connsiteX50" fmla="*/ 1639614 w 5754414"/>
              <a:gd name="connsiteY50" fmla="*/ 1245476 h 1860331"/>
              <a:gd name="connsiteX51" fmla="*/ 1450427 w 5754414"/>
              <a:gd name="connsiteY51" fmla="*/ 1261242 h 1860331"/>
              <a:gd name="connsiteX52" fmla="*/ 1403131 w 5754414"/>
              <a:gd name="connsiteY52" fmla="*/ 1277007 h 1860331"/>
              <a:gd name="connsiteX53" fmla="*/ 788276 w 5754414"/>
              <a:gd name="connsiteY53" fmla="*/ 1245476 h 1860331"/>
              <a:gd name="connsiteX54" fmla="*/ 457200 w 5754414"/>
              <a:gd name="connsiteY54" fmla="*/ 1213945 h 1860331"/>
              <a:gd name="connsiteX55" fmla="*/ 78827 w 5754414"/>
              <a:gd name="connsiteY55" fmla="*/ 1182414 h 1860331"/>
              <a:gd name="connsiteX56" fmla="*/ 31531 w 5754414"/>
              <a:gd name="connsiteY56" fmla="*/ 1150883 h 1860331"/>
              <a:gd name="connsiteX57" fmla="*/ 31531 w 5754414"/>
              <a:gd name="connsiteY57" fmla="*/ 1150883 h 1860331"/>
              <a:gd name="connsiteX0" fmla="*/ 268014 w 5754414"/>
              <a:gd name="connsiteY0" fmla="*/ 1860331 h 1860331"/>
              <a:gd name="connsiteX1" fmla="*/ 268014 w 5754414"/>
              <a:gd name="connsiteY1" fmla="*/ 1860331 h 1860331"/>
              <a:gd name="connsiteX2" fmla="*/ 47296 w 5754414"/>
              <a:gd name="connsiteY2" fmla="*/ 1150883 h 1860331"/>
              <a:gd name="connsiteX3" fmla="*/ 31531 w 5754414"/>
              <a:gd name="connsiteY3" fmla="*/ 1072055 h 1860331"/>
              <a:gd name="connsiteX4" fmla="*/ 0 w 5754414"/>
              <a:gd name="connsiteY4" fmla="*/ 898635 h 1860331"/>
              <a:gd name="connsiteX5" fmla="*/ 31531 w 5754414"/>
              <a:gd name="connsiteY5" fmla="*/ 504497 h 1860331"/>
              <a:gd name="connsiteX6" fmla="*/ 47296 w 5754414"/>
              <a:gd name="connsiteY6" fmla="*/ 441435 h 1860331"/>
              <a:gd name="connsiteX7" fmla="*/ 78827 w 5754414"/>
              <a:gd name="connsiteY7" fmla="*/ 394138 h 1860331"/>
              <a:gd name="connsiteX8" fmla="*/ 94593 w 5754414"/>
              <a:gd name="connsiteY8" fmla="*/ 299545 h 1860331"/>
              <a:gd name="connsiteX9" fmla="*/ 189186 w 5754414"/>
              <a:gd name="connsiteY9" fmla="*/ 268014 h 1860331"/>
              <a:gd name="connsiteX10" fmla="*/ 788276 w 5754414"/>
              <a:gd name="connsiteY10" fmla="*/ 189186 h 1860331"/>
              <a:gd name="connsiteX11" fmla="*/ 882869 w 5754414"/>
              <a:gd name="connsiteY11" fmla="*/ 157655 h 1860331"/>
              <a:gd name="connsiteX12" fmla="*/ 930165 w 5754414"/>
              <a:gd name="connsiteY12" fmla="*/ 141890 h 1860331"/>
              <a:gd name="connsiteX13" fmla="*/ 1576552 w 5754414"/>
              <a:gd name="connsiteY13" fmla="*/ 110359 h 1860331"/>
              <a:gd name="connsiteX14" fmla="*/ 1718441 w 5754414"/>
              <a:gd name="connsiteY14" fmla="*/ 94593 h 1860331"/>
              <a:gd name="connsiteX15" fmla="*/ 1828800 w 5754414"/>
              <a:gd name="connsiteY15" fmla="*/ 78828 h 1860331"/>
              <a:gd name="connsiteX16" fmla="*/ 2238703 w 5754414"/>
              <a:gd name="connsiteY16" fmla="*/ 63062 h 1860331"/>
              <a:gd name="connsiteX17" fmla="*/ 2349062 w 5754414"/>
              <a:gd name="connsiteY17" fmla="*/ 47297 h 1860331"/>
              <a:gd name="connsiteX18" fmla="*/ 2443655 w 5754414"/>
              <a:gd name="connsiteY18" fmla="*/ 15766 h 1860331"/>
              <a:gd name="connsiteX19" fmla="*/ 2522483 w 5754414"/>
              <a:gd name="connsiteY19" fmla="*/ 0 h 1860331"/>
              <a:gd name="connsiteX20" fmla="*/ 3657600 w 5754414"/>
              <a:gd name="connsiteY20" fmla="*/ 15766 h 1860331"/>
              <a:gd name="connsiteX21" fmla="*/ 3988676 w 5754414"/>
              <a:gd name="connsiteY21" fmla="*/ 31531 h 1860331"/>
              <a:gd name="connsiteX22" fmla="*/ 5328745 w 5754414"/>
              <a:gd name="connsiteY22" fmla="*/ 47297 h 1860331"/>
              <a:gd name="connsiteX23" fmla="*/ 5423338 w 5754414"/>
              <a:gd name="connsiteY23" fmla="*/ 94593 h 1860331"/>
              <a:gd name="connsiteX24" fmla="*/ 5517931 w 5754414"/>
              <a:gd name="connsiteY24" fmla="*/ 157655 h 1860331"/>
              <a:gd name="connsiteX25" fmla="*/ 5612524 w 5754414"/>
              <a:gd name="connsiteY25" fmla="*/ 204952 h 1860331"/>
              <a:gd name="connsiteX26" fmla="*/ 5707117 w 5754414"/>
              <a:gd name="connsiteY26" fmla="*/ 252248 h 1860331"/>
              <a:gd name="connsiteX27" fmla="*/ 5738648 w 5754414"/>
              <a:gd name="connsiteY27" fmla="*/ 394138 h 1860331"/>
              <a:gd name="connsiteX28" fmla="*/ 5754414 w 5754414"/>
              <a:gd name="connsiteY28" fmla="*/ 441435 h 1860331"/>
              <a:gd name="connsiteX29" fmla="*/ 5738648 w 5754414"/>
              <a:gd name="connsiteY29" fmla="*/ 882869 h 1860331"/>
              <a:gd name="connsiteX30" fmla="*/ 5722883 w 5754414"/>
              <a:gd name="connsiteY30" fmla="*/ 961697 h 1860331"/>
              <a:gd name="connsiteX31" fmla="*/ 5628289 w 5754414"/>
              <a:gd name="connsiteY31" fmla="*/ 1024759 h 1860331"/>
              <a:gd name="connsiteX32" fmla="*/ 5612524 w 5754414"/>
              <a:gd name="connsiteY32" fmla="*/ 1072055 h 1860331"/>
              <a:gd name="connsiteX33" fmla="*/ 5565227 w 5754414"/>
              <a:gd name="connsiteY33" fmla="*/ 1103586 h 1860331"/>
              <a:gd name="connsiteX34" fmla="*/ 5407572 w 5754414"/>
              <a:gd name="connsiteY34" fmla="*/ 1150883 h 1860331"/>
              <a:gd name="connsiteX35" fmla="*/ 5202620 w 5754414"/>
              <a:gd name="connsiteY35" fmla="*/ 1166648 h 1860331"/>
              <a:gd name="connsiteX36" fmla="*/ 5155324 w 5754414"/>
              <a:gd name="connsiteY36" fmla="*/ 1198179 h 1860331"/>
              <a:gd name="connsiteX37" fmla="*/ 4792717 w 5754414"/>
              <a:gd name="connsiteY37" fmla="*/ 1245476 h 1860331"/>
              <a:gd name="connsiteX38" fmla="*/ 4524703 w 5754414"/>
              <a:gd name="connsiteY38" fmla="*/ 1277007 h 1860331"/>
              <a:gd name="connsiteX39" fmla="*/ 4398579 w 5754414"/>
              <a:gd name="connsiteY39" fmla="*/ 1292773 h 1860331"/>
              <a:gd name="connsiteX40" fmla="*/ 3720662 w 5754414"/>
              <a:gd name="connsiteY40" fmla="*/ 1277007 h 1860331"/>
              <a:gd name="connsiteX41" fmla="*/ 3405352 w 5754414"/>
              <a:gd name="connsiteY41" fmla="*/ 1292773 h 1860331"/>
              <a:gd name="connsiteX42" fmla="*/ 3263462 w 5754414"/>
              <a:gd name="connsiteY42" fmla="*/ 1261242 h 1860331"/>
              <a:gd name="connsiteX43" fmla="*/ 3200400 w 5754414"/>
              <a:gd name="connsiteY43" fmla="*/ 1245476 h 1860331"/>
              <a:gd name="connsiteX44" fmla="*/ 2727434 w 5754414"/>
              <a:gd name="connsiteY44" fmla="*/ 1245476 h 1860331"/>
              <a:gd name="connsiteX45" fmla="*/ 2680138 w 5754414"/>
              <a:gd name="connsiteY45" fmla="*/ 1229711 h 1860331"/>
              <a:gd name="connsiteX46" fmla="*/ 1876096 w 5754414"/>
              <a:gd name="connsiteY46" fmla="*/ 1245476 h 1860331"/>
              <a:gd name="connsiteX47" fmla="*/ 1844565 w 5754414"/>
              <a:gd name="connsiteY47" fmla="*/ 1292773 h 1860331"/>
              <a:gd name="connsiteX48" fmla="*/ 1765738 w 5754414"/>
              <a:gd name="connsiteY48" fmla="*/ 1277007 h 1860331"/>
              <a:gd name="connsiteX49" fmla="*/ 1639614 w 5754414"/>
              <a:gd name="connsiteY49" fmla="*/ 1245476 h 1860331"/>
              <a:gd name="connsiteX50" fmla="*/ 1450427 w 5754414"/>
              <a:gd name="connsiteY50" fmla="*/ 1261242 h 1860331"/>
              <a:gd name="connsiteX51" fmla="*/ 1403131 w 5754414"/>
              <a:gd name="connsiteY51" fmla="*/ 1277007 h 1860331"/>
              <a:gd name="connsiteX52" fmla="*/ 788276 w 5754414"/>
              <a:gd name="connsiteY52" fmla="*/ 1245476 h 1860331"/>
              <a:gd name="connsiteX53" fmla="*/ 457200 w 5754414"/>
              <a:gd name="connsiteY53" fmla="*/ 1213945 h 1860331"/>
              <a:gd name="connsiteX54" fmla="*/ 78827 w 5754414"/>
              <a:gd name="connsiteY54" fmla="*/ 1182414 h 1860331"/>
              <a:gd name="connsiteX55" fmla="*/ 31531 w 5754414"/>
              <a:gd name="connsiteY55" fmla="*/ 1150883 h 1860331"/>
              <a:gd name="connsiteX56" fmla="*/ 31531 w 5754414"/>
              <a:gd name="connsiteY56" fmla="*/ 1150883 h 1860331"/>
              <a:gd name="connsiteX0" fmla="*/ 268014 w 5754414"/>
              <a:gd name="connsiteY0" fmla="*/ 1860331 h 1860331"/>
              <a:gd name="connsiteX1" fmla="*/ 47296 w 5754414"/>
              <a:gd name="connsiteY1" fmla="*/ 1150883 h 1860331"/>
              <a:gd name="connsiteX2" fmla="*/ 31531 w 5754414"/>
              <a:gd name="connsiteY2" fmla="*/ 1072055 h 1860331"/>
              <a:gd name="connsiteX3" fmla="*/ 0 w 5754414"/>
              <a:gd name="connsiteY3" fmla="*/ 898635 h 1860331"/>
              <a:gd name="connsiteX4" fmla="*/ 31531 w 5754414"/>
              <a:gd name="connsiteY4" fmla="*/ 504497 h 1860331"/>
              <a:gd name="connsiteX5" fmla="*/ 47296 w 5754414"/>
              <a:gd name="connsiteY5" fmla="*/ 441435 h 1860331"/>
              <a:gd name="connsiteX6" fmla="*/ 78827 w 5754414"/>
              <a:gd name="connsiteY6" fmla="*/ 394138 h 1860331"/>
              <a:gd name="connsiteX7" fmla="*/ 94593 w 5754414"/>
              <a:gd name="connsiteY7" fmla="*/ 299545 h 1860331"/>
              <a:gd name="connsiteX8" fmla="*/ 189186 w 5754414"/>
              <a:gd name="connsiteY8" fmla="*/ 268014 h 1860331"/>
              <a:gd name="connsiteX9" fmla="*/ 788276 w 5754414"/>
              <a:gd name="connsiteY9" fmla="*/ 189186 h 1860331"/>
              <a:gd name="connsiteX10" fmla="*/ 882869 w 5754414"/>
              <a:gd name="connsiteY10" fmla="*/ 157655 h 1860331"/>
              <a:gd name="connsiteX11" fmla="*/ 930165 w 5754414"/>
              <a:gd name="connsiteY11" fmla="*/ 141890 h 1860331"/>
              <a:gd name="connsiteX12" fmla="*/ 1576552 w 5754414"/>
              <a:gd name="connsiteY12" fmla="*/ 110359 h 1860331"/>
              <a:gd name="connsiteX13" fmla="*/ 1718441 w 5754414"/>
              <a:gd name="connsiteY13" fmla="*/ 94593 h 1860331"/>
              <a:gd name="connsiteX14" fmla="*/ 1828800 w 5754414"/>
              <a:gd name="connsiteY14" fmla="*/ 78828 h 1860331"/>
              <a:gd name="connsiteX15" fmla="*/ 2238703 w 5754414"/>
              <a:gd name="connsiteY15" fmla="*/ 63062 h 1860331"/>
              <a:gd name="connsiteX16" fmla="*/ 2349062 w 5754414"/>
              <a:gd name="connsiteY16" fmla="*/ 47297 h 1860331"/>
              <a:gd name="connsiteX17" fmla="*/ 2443655 w 5754414"/>
              <a:gd name="connsiteY17" fmla="*/ 15766 h 1860331"/>
              <a:gd name="connsiteX18" fmla="*/ 2522483 w 5754414"/>
              <a:gd name="connsiteY18" fmla="*/ 0 h 1860331"/>
              <a:gd name="connsiteX19" fmla="*/ 3657600 w 5754414"/>
              <a:gd name="connsiteY19" fmla="*/ 15766 h 1860331"/>
              <a:gd name="connsiteX20" fmla="*/ 3988676 w 5754414"/>
              <a:gd name="connsiteY20" fmla="*/ 31531 h 1860331"/>
              <a:gd name="connsiteX21" fmla="*/ 5328745 w 5754414"/>
              <a:gd name="connsiteY21" fmla="*/ 47297 h 1860331"/>
              <a:gd name="connsiteX22" fmla="*/ 5423338 w 5754414"/>
              <a:gd name="connsiteY22" fmla="*/ 94593 h 1860331"/>
              <a:gd name="connsiteX23" fmla="*/ 5517931 w 5754414"/>
              <a:gd name="connsiteY23" fmla="*/ 157655 h 1860331"/>
              <a:gd name="connsiteX24" fmla="*/ 5612524 w 5754414"/>
              <a:gd name="connsiteY24" fmla="*/ 204952 h 1860331"/>
              <a:gd name="connsiteX25" fmla="*/ 5707117 w 5754414"/>
              <a:gd name="connsiteY25" fmla="*/ 252248 h 1860331"/>
              <a:gd name="connsiteX26" fmla="*/ 5738648 w 5754414"/>
              <a:gd name="connsiteY26" fmla="*/ 394138 h 1860331"/>
              <a:gd name="connsiteX27" fmla="*/ 5754414 w 5754414"/>
              <a:gd name="connsiteY27" fmla="*/ 441435 h 1860331"/>
              <a:gd name="connsiteX28" fmla="*/ 5738648 w 5754414"/>
              <a:gd name="connsiteY28" fmla="*/ 882869 h 1860331"/>
              <a:gd name="connsiteX29" fmla="*/ 5722883 w 5754414"/>
              <a:gd name="connsiteY29" fmla="*/ 961697 h 1860331"/>
              <a:gd name="connsiteX30" fmla="*/ 5628289 w 5754414"/>
              <a:gd name="connsiteY30" fmla="*/ 1024759 h 1860331"/>
              <a:gd name="connsiteX31" fmla="*/ 5612524 w 5754414"/>
              <a:gd name="connsiteY31" fmla="*/ 1072055 h 1860331"/>
              <a:gd name="connsiteX32" fmla="*/ 5565227 w 5754414"/>
              <a:gd name="connsiteY32" fmla="*/ 1103586 h 1860331"/>
              <a:gd name="connsiteX33" fmla="*/ 5407572 w 5754414"/>
              <a:gd name="connsiteY33" fmla="*/ 1150883 h 1860331"/>
              <a:gd name="connsiteX34" fmla="*/ 5202620 w 5754414"/>
              <a:gd name="connsiteY34" fmla="*/ 1166648 h 1860331"/>
              <a:gd name="connsiteX35" fmla="*/ 5155324 w 5754414"/>
              <a:gd name="connsiteY35" fmla="*/ 1198179 h 1860331"/>
              <a:gd name="connsiteX36" fmla="*/ 4792717 w 5754414"/>
              <a:gd name="connsiteY36" fmla="*/ 1245476 h 1860331"/>
              <a:gd name="connsiteX37" fmla="*/ 4524703 w 5754414"/>
              <a:gd name="connsiteY37" fmla="*/ 1277007 h 1860331"/>
              <a:gd name="connsiteX38" fmla="*/ 4398579 w 5754414"/>
              <a:gd name="connsiteY38" fmla="*/ 1292773 h 1860331"/>
              <a:gd name="connsiteX39" fmla="*/ 3720662 w 5754414"/>
              <a:gd name="connsiteY39" fmla="*/ 1277007 h 1860331"/>
              <a:gd name="connsiteX40" fmla="*/ 3405352 w 5754414"/>
              <a:gd name="connsiteY40" fmla="*/ 1292773 h 1860331"/>
              <a:gd name="connsiteX41" fmla="*/ 3263462 w 5754414"/>
              <a:gd name="connsiteY41" fmla="*/ 1261242 h 1860331"/>
              <a:gd name="connsiteX42" fmla="*/ 3200400 w 5754414"/>
              <a:gd name="connsiteY42" fmla="*/ 1245476 h 1860331"/>
              <a:gd name="connsiteX43" fmla="*/ 2727434 w 5754414"/>
              <a:gd name="connsiteY43" fmla="*/ 1245476 h 1860331"/>
              <a:gd name="connsiteX44" fmla="*/ 2680138 w 5754414"/>
              <a:gd name="connsiteY44" fmla="*/ 1229711 h 1860331"/>
              <a:gd name="connsiteX45" fmla="*/ 1876096 w 5754414"/>
              <a:gd name="connsiteY45" fmla="*/ 1245476 h 1860331"/>
              <a:gd name="connsiteX46" fmla="*/ 1844565 w 5754414"/>
              <a:gd name="connsiteY46" fmla="*/ 1292773 h 1860331"/>
              <a:gd name="connsiteX47" fmla="*/ 1765738 w 5754414"/>
              <a:gd name="connsiteY47" fmla="*/ 1277007 h 1860331"/>
              <a:gd name="connsiteX48" fmla="*/ 1639614 w 5754414"/>
              <a:gd name="connsiteY48" fmla="*/ 1245476 h 1860331"/>
              <a:gd name="connsiteX49" fmla="*/ 1450427 w 5754414"/>
              <a:gd name="connsiteY49" fmla="*/ 1261242 h 1860331"/>
              <a:gd name="connsiteX50" fmla="*/ 1403131 w 5754414"/>
              <a:gd name="connsiteY50" fmla="*/ 1277007 h 1860331"/>
              <a:gd name="connsiteX51" fmla="*/ 788276 w 5754414"/>
              <a:gd name="connsiteY51" fmla="*/ 1245476 h 1860331"/>
              <a:gd name="connsiteX52" fmla="*/ 457200 w 5754414"/>
              <a:gd name="connsiteY52" fmla="*/ 1213945 h 1860331"/>
              <a:gd name="connsiteX53" fmla="*/ 78827 w 5754414"/>
              <a:gd name="connsiteY53" fmla="*/ 1182414 h 1860331"/>
              <a:gd name="connsiteX54" fmla="*/ 31531 w 5754414"/>
              <a:gd name="connsiteY54" fmla="*/ 1150883 h 1860331"/>
              <a:gd name="connsiteX55" fmla="*/ 31531 w 5754414"/>
              <a:gd name="connsiteY55" fmla="*/ 1150883 h 1860331"/>
              <a:gd name="connsiteX0" fmla="*/ 47296 w 5754414"/>
              <a:gd name="connsiteY0" fmla="*/ 1150883 h 1294616"/>
              <a:gd name="connsiteX1" fmla="*/ 31531 w 5754414"/>
              <a:gd name="connsiteY1" fmla="*/ 1072055 h 1294616"/>
              <a:gd name="connsiteX2" fmla="*/ 0 w 5754414"/>
              <a:gd name="connsiteY2" fmla="*/ 898635 h 1294616"/>
              <a:gd name="connsiteX3" fmla="*/ 31531 w 5754414"/>
              <a:gd name="connsiteY3" fmla="*/ 504497 h 1294616"/>
              <a:gd name="connsiteX4" fmla="*/ 47296 w 5754414"/>
              <a:gd name="connsiteY4" fmla="*/ 441435 h 1294616"/>
              <a:gd name="connsiteX5" fmla="*/ 78827 w 5754414"/>
              <a:gd name="connsiteY5" fmla="*/ 394138 h 1294616"/>
              <a:gd name="connsiteX6" fmla="*/ 94593 w 5754414"/>
              <a:gd name="connsiteY6" fmla="*/ 299545 h 1294616"/>
              <a:gd name="connsiteX7" fmla="*/ 189186 w 5754414"/>
              <a:gd name="connsiteY7" fmla="*/ 268014 h 1294616"/>
              <a:gd name="connsiteX8" fmla="*/ 788276 w 5754414"/>
              <a:gd name="connsiteY8" fmla="*/ 189186 h 1294616"/>
              <a:gd name="connsiteX9" fmla="*/ 882869 w 5754414"/>
              <a:gd name="connsiteY9" fmla="*/ 157655 h 1294616"/>
              <a:gd name="connsiteX10" fmla="*/ 930165 w 5754414"/>
              <a:gd name="connsiteY10" fmla="*/ 141890 h 1294616"/>
              <a:gd name="connsiteX11" fmla="*/ 1576552 w 5754414"/>
              <a:gd name="connsiteY11" fmla="*/ 110359 h 1294616"/>
              <a:gd name="connsiteX12" fmla="*/ 1718441 w 5754414"/>
              <a:gd name="connsiteY12" fmla="*/ 94593 h 1294616"/>
              <a:gd name="connsiteX13" fmla="*/ 1828800 w 5754414"/>
              <a:gd name="connsiteY13" fmla="*/ 78828 h 1294616"/>
              <a:gd name="connsiteX14" fmla="*/ 2238703 w 5754414"/>
              <a:gd name="connsiteY14" fmla="*/ 63062 h 1294616"/>
              <a:gd name="connsiteX15" fmla="*/ 2349062 w 5754414"/>
              <a:gd name="connsiteY15" fmla="*/ 47297 h 1294616"/>
              <a:gd name="connsiteX16" fmla="*/ 2443655 w 5754414"/>
              <a:gd name="connsiteY16" fmla="*/ 15766 h 1294616"/>
              <a:gd name="connsiteX17" fmla="*/ 2522483 w 5754414"/>
              <a:gd name="connsiteY17" fmla="*/ 0 h 1294616"/>
              <a:gd name="connsiteX18" fmla="*/ 3657600 w 5754414"/>
              <a:gd name="connsiteY18" fmla="*/ 15766 h 1294616"/>
              <a:gd name="connsiteX19" fmla="*/ 3988676 w 5754414"/>
              <a:gd name="connsiteY19" fmla="*/ 31531 h 1294616"/>
              <a:gd name="connsiteX20" fmla="*/ 5328745 w 5754414"/>
              <a:gd name="connsiteY20" fmla="*/ 47297 h 1294616"/>
              <a:gd name="connsiteX21" fmla="*/ 5423338 w 5754414"/>
              <a:gd name="connsiteY21" fmla="*/ 94593 h 1294616"/>
              <a:gd name="connsiteX22" fmla="*/ 5517931 w 5754414"/>
              <a:gd name="connsiteY22" fmla="*/ 157655 h 1294616"/>
              <a:gd name="connsiteX23" fmla="*/ 5612524 w 5754414"/>
              <a:gd name="connsiteY23" fmla="*/ 204952 h 1294616"/>
              <a:gd name="connsiteX24" fmla="*/ 5707117 w 5754414"/>
              <a:gd name="connsiteY24" fmla="*/ 252248 h 1294616"/>
              <a:gd name="connsiteX25" fmla="*/ 5738648 w 5754414"/>
              <a:gd name="connsiteY25" fmla="*/ 394138 h 1294616"/>
              <a:gd name="connsiteX26" fmla="*/ 5754414 w 5754414"/>
              <a:gd name="connsiteY26" fmla="*/ 441435 h 1294616"/>
              <a:gd name="connsiteX27" fmla="*/ 5738648 w 5754414"/>
              <a:gd name="connsiteY27" fmla="*/ 882869 h 1294616"/>
              <a:gd name="connsiteX28" fmla="*/ 5722883 w 5754414"/>
              <a:gd name="connsiteY28" fmla="*/ 961697 h 1294616"/>
              <a:gd name="connsiteX29" fmla="*/ 5628289 w 5754414"/>
              <a:gd name="connsiteY29" fmla="*/ 1024759 h 1294616"/>
              <a:gd name="connsiteX30" fmla="*/ 5612524 w 5754414"/>
              <a:gd name="connsiteY30" fmla="*/ 1072055 h 1294616"/>
              <a:gd name="connsiteX31" fmla="*/ 5565227 w 5754414"/>
              <a:gd name="connsiteY31" fmla="*/ 1103586 h 1294616"/>
              <a:gd name="connsiteX32" fmla="*/ 5407572 w 5754414"/>
              <a:gd name="connsiteY32" fmla="*/ 1150883 h 1294616"/>
              <a:gd name="connsiteX33" fmla="*/ 5202620 w 5754414"/>
              <a:gd name="connsiteY33" fmla="*/ 1166648 h 1294616"/>
              <a:gd name="connsiteX34" fmla="*/ 5155324 w 5754414"/>
              <a:gd name="connsiteY34" fmla="*/ 1198179 h 1294616"/>
              <a:gd name="connsiteX35" fmla="*/ 4792717 w 5754414"/>
              <a:gd name="connsiteY35" fmla="*/ 1245476 h 1294616"/>
              <a:gd name="connsiteX36" fmla="*/ 4524703 w 5754414"/>
              <a:gd name="connsiteY36" fmla="*/ 1277007 h 1294616"/>
              <a:gd name="connsiteX37" fmla="*/ 4398579 w 5754414"/>
              <a:gd name="connsiteY37" fmla="*/ 1292773 h 1294616"/>
              <a:gd name="connsiteX38" fmla="*/ 3720662 w 5754414"/>
              <a:gd name="connsiteY38" fmla="*/ 1277007 h 1294616"/>
              <a:gd name="connsiteX39" fmla="*/ 3405352 w 5754414"/>
              <a:gd name="connsiteY39" fmla="*/ 1292773 h 1294616"/>
              <a:gd name="connsiteX40" fmla="*/ 3263462 w 5754414"/>
              <a:gd name="connsiteY40" fmla="*/ 1261242 h 1294616"/>
              <a:gd name="connsiteX41" fmla="*/ 3200400 w 5754414"/>
              <a:gd name="connsiteY41" fmla="*/ 1245476 h 1294616"/>
              <a:gd name="connsiteX42" fmla="*/ 2727434 w 5754414"/>
              <a:gd name="connsiteY42" fmla="*/ 1245476 h 1294616"/>
              <a:gd name="connsiteX43" fmla="*/ 2680138 w 5754414"/>
              <a:gd name="connsiteY43" fmla="*/ 1229711 h 1294616"/>
              <a:gd name="connsiteX44" fmla="*/ 1876096 w 5754414"/>
              <a:gd name="connsiteY44" fmla="*/ 1245476 h 1294616"/>
              <a:gd name="connsiteX45" fmla="*/ 1844565 w 5754414"/>
              <a:gd name="connsiteY45" fmla="*/ 1292773 h 1294616"/>
              <a:gd name="connsiteX46" fmla="*/ 1765738 w 5754414"/>
              <a:gd name="connsiteY46" fmla="*/ 1277007 h 1294616"/>
              <a:gd name="connsiteX47" fmla="*/ 1639614 w 5754414"/>
              <a:gd name="connsiteY47" fmla="*/ 1245476 h 1294616"/>
              <a:gd name="connsiteX48" fmla="*/ 1450427 w 5754414"/>
              <a:gd name="connsiteY48" fmla="*/ 1261242 h 1294616"/>
              <a:gd name="connsiteX49" fmla="*/ 1403131 w 5754414"/>
              <a:gd name="connsiteY49" fmla="*/ 1277007 h 1294616"/>
              <a:gd name="connsiteX50" fmla="*/ 788276 w 5754414"/>
              <a:gd name="connsiteY50" fmla="*/ 1245476 h 1294616"/>
              <a:gd name="connsiteX51" fmla="*/ 457200 w 5754414"/>
              <a:gd name="connsiteY51" fmla="*/ 1213945 h 1294616"/>
              <a:gd name="connsiteX52" fmla="*/ 78827 w 5754414"/>
              <a:gd name="connsiteY52" fmla="*/ 1182414 h 1294616"/>
              <a:gd name="connsiteX53" fmla="*/ 31531 w 5754414"/>
              <a:gd name="connsiteY53" fmla="*/ 1150883 h 1294616"/>
              <a:gd name="connsiteX54" fmla="*/ 31531 w 5754414"/>
              <a:gd name="connsiteY54" fmla="*/ 1150883 h 1294616"/>
              <a:gd name="connsiteX0" fmla="*/ 47296 w 5754414"/>
              <a:gd name="connsiteY0" fmla="*/ 1150883 h 1294616"/>
              <a:gd name="connsiteX1" fmla="*/ 31531 w 5754414"/>
              <a:gd name="connsiteY1" fmla="*/ 1072055 h 1294616"/>
              <a:gd name="connsiteX2" fmla="*/ 0 w 5754414"/>
              <a:gd name="connsiteY2" fmla="*/ 898635 h 1294616"/>
              <a:gd name="connsiteX3" fmla="*/ 31531 w 5754414"/>
              <a:gd name="connsiteY3" fmla="*/ 504497 h 1294616"/>
              <a:gd name="connsiteX4" fmla="*/ 47296 w 5754414"/>
              <a:gd name="connsiteY4" fmla="*/ 441435 h 1294616"/>
              <a:gd name="connsiteX5" fmla="*/ 78827 w 5754414"/>
              <a:gd name="connsiteY5" fmla="*/ 394138 h 1294616"/>
              <a:gd name="connsiteX6" fmla="*/ 94593 w 5754414"/>
              <a:gd name="connsiteY6" fmla="*/ 299545 h 1294616"/>
              <a:gd name="connsiteX7" fmla="*/ 189186 w 5754414"/>
              <a:gd name="connsiteY7" fmla="*/ 268014 h 1294616"/>
              <a:gd name="connsiteX8" fmla="*/ 819807 w 5754414"/>
              <a:gd name="connsiteY8" fmla="*/ 236483 h 1294616"/>
              <a:gd name="connsiteX9" fmla="*/ 882869 w 5754414"/>
              <a:gd name="connsiteY9" fmla="*/ 157655 h 1294616"/>
              <a:gd name="connsiteX10" fmla="*/ 930165 w 5754414"/>
              <a:gd name="connsiteY10" fmla="*/ 141890 h 1294616"/>
              <a:gd name="connsiteX11" fmla="*/ 1576552 w 5754414"/>
              <a:gd name="connsiteY11" fmla="*/ 110359 h 1294616"/>
              <a:gd name="connsiteX12" fmla="*/ 1718441 w 5754414"/>
              <a:gd name="connsiteY12" fmla="*/ 94593 h 1294616"/>
              <a:gd name="connsiteX13" fmla="*/ 1828800 w 5754414"/>
              <a:gd name="connsiteY13" fmla="*/ 78828 h 1294616"/>
              <a:gd name="connsiteX14" fmla="*/ 2238703 w 5754414"/>
              <a:gd name="connsiteY14" fmla="*/ 63062 h 1294616"/>
              <a:gd name="connsiteX15" fmla="*/ 2349062 w 5754414"/>
              <a:gd name="connsiteY15" fmla="*/ 47297 h 1294616"/>
              <a:gd name="connsiteX16" fmla="*/ 2443655 w 5754414"/>
              <a:gd name="connsiteY16" fmla="*/ 15766 h 1294616"/>
              <a:gd name="connsiteX17" fmla="*/ 2522483 w 5754414"/>
              <a:gd name="connsiteY17" fmla="*/ 0 h 1294616"/>
              <a:gd name="connsiteX18" fmla="*/ 3657600 w 5754414"/>
              <a:gd name="connsiteY18" fmla="*/ 15766 h 1294616"/>
              <a:gd name="connsiteX19" fmla="*/ 3988676 w 5754414"/>
              <a:gd name="connsiteY19" fmla="*/ 31531 h 1294616"/>
              <a:gd name="connsiteX20" fmla="*/ 5328745 w 5754414"/>
              <a:gd name="connsiteY20" fmla="*/ 47297 h 1294616"/>
              <a:gd name="connsiteX21" fmla="*/ 5423338 w 5754414"/>
              <a:gd name="connsiteY21" fmla="*/ 94593 h 1294616"/>
              <a:gd name="connsiteX22" fmla="*/ 5517931 w 5754414"/>
              <a:gd name="connsiteY22" fmla="*/ 157655 h 1294616"/>
              <a:gd name="connsiteX23" fmla="*/ 5612524 w 5754414"/>
              <a:gd name="connsiteY23" fmla="*/ 204952 h 1294616"/>
              <a:gd name="connsiteX24" fmla="*/ 5707117 w 5754414"/>
              <a:gd name="connsiteY24" fmla="*/ 252248 h 1294616"/>
              <a:gd name="connsiteX25" fmla="*/ 5738648 w 5754414"/>
              <a:gd name="connsiteY25" fmla="*/ 394138 h 1294616"/>
              <a:gd name="connsiteX26" fmla="*/ 5754414 w 5754414"/>
              <a:gd name="connsiteY26" fmla="*/ 441435 h 1294616"/>
              <a:gd name="connsiteX27" fmla="*/ 5738648 w 5754414"/>
              <a:gd name="connsiteY27" fmla="*/ 882869 h 1294616"/>
              <a:gd name="connsiteX28" fmla="*/ 5722883 w 5754414"/>
              <a:gd name="connsiteY28" fmla="*/ 961697 h 1294616"/>
              <a:gd name="connsiteX29" fmla="*/ 5628289 w 5754414"/>
              <a:gd name="connsiteY29" fmla="*/ 1024759 h 1294616"/>
              <a:gd name="connsiteX30" fmla="*/ 5612524 w 5754414"/>
              <a:gd name="connsiteY30" fmla="*/ 1072055 h 1294616"/>
              <a:gd name="connsiteX31" fmla="*/ 5565227 w 5754414"/>
              <a:gd name="connsiteY31" fmla="*/ 1103586 h 1294616"/>
              <a:gd name="connsiteX32" fmla="*/ 5407572 w 5754414"/>
              <a:gd name="connsiteY32" fmla="*/ 1150883 h 1294616"/>
              <a:gd name="connsiteX33" fmla="*/ 5202620 w 5754414"/>
              <a:gd name="connsiteY33" fmla="*/ 1166648 h 1294616"/>
              <a:gd name="connsiteX34" fmla="*/ 5155324 w 5754414"/>
              <a:gd name="connsiteY34" fmla="*/ 1198179 h 1294616"/>
              <a:gd name="connsiteX35" fmla="*/ 4792717 w 5754414"/>
              <a:gd name="connsiteY35" fmla="*/ 1245476 h 1294616"/>
              <a:gd name="connsiteX36" fmla="*/ 4524703 w 5754414"/>
              <a:gd name="connsiteY36" fmla="*/ 1277007 h 1294616"/>
              <a:gd name="connsiteX37" fmla="*/ 4398579 w 5754414"/>
              <a:gd name="connsiteY37" fmla="*/ 1292773 h 1294616"/>
              <a:gd name="connsiteX38" fmla="*/ 3720662 w 5754414"/>
              <a:gd name="connsiteY38" fmla="*/ 1277007 h 1294616"/>
              <a:gd name="connsiteX39" fmla="*/ 3405352 w 5754414"/>
              <a:gd name="connsiteY39" fmla="*/ 1292773 h 1294616"/>
              <a:gd name="connsiteX40" fmla="*/ 3263462 w 5754414"/>
              <a:gd name="connsiteY40" fmla="*/ 1261242 h 1294616"/>
              <a:gd name="connsiteX41" fmla="*/ 3200400 w 5754414"/>
              <a:gd name="connsiteY41" fmla="*/ 1245476 h 1294616"/>
              <a:gd name="connsiteX42" fmla="*/ 2727434 w 5754414"/>
              <a:gd name="connsiteY42" fmla="*/ 1245476 h 1294616"/>
              <a:gd name="connsiteX43" fmla="*/ 2680138 w 5754414"/>
              <a:gd name="connsiteY43" fmla="*/ 1229711 h 1294616"/>
              <a:gd name="connsiteX44" fmla="*/ 1876096 w 5754414"/>
              <a:gd name="connsiteY44" fmla="*/ 1245476 h 1294616"/>
              <a:gd name="connsiteX45" fmla="*/ 1844565 w 5754414"/>
              <a:gd name="connsiteY45" fmla="*/ 1292773 h 1294616"/>
              <a:gd name="connsiteX46" fmla="*/ 1765738 w 5754414"/>
              <a:gd name="connsiteY46" fmla="*/ 1277007 h 1294616"/>
              <a:gd name="connsiteX47" fmla="*/ 1639614 w 5754414"/>
              <a:gd name="connsiteY47" fmla="*/ 1245476 h 1294616"/>
              <a:gd name="connsiteX48" fmla="*/ 1450427 w 5754414"/>
              <a:gd name="connsiteY48" fmla="*/ 1261242 h 1294616"/>
              <a:gd name="connsiteX49" fmla="*/ 1403131 w 5754414"/>
              <a:gd name="connsiteY49" fmla="*/ 1277007 h 1294616"/>
              <a:gd name="connsiteX50" fmla="*/ 788276 w 5754414"/>
              <a:gd name="connsiteY50" fmla="*/ 1245476 h 1294616"/>
              <a:gd name="connsiteX51" fmla="*/ 457200 w 5754414"/>
              <a:gd name="connsiteY51" fmla="*/ 1213945 h 1294616"/>
              <a:gd name="connsiteX52" fmla="*/ 78827 w 5754414"/>
              <a:gd name="connsiteY52" fmla="*/ 1182414 h 1294616"/>
              <a:gd name="connsiteX53" fmla="*/ 31531 w 5754414"/>
              <a:gd name="connsiteY53" fmla="*/ 1150883 h 1294616"/>
              <a:gd name="connsiteX54" fmla="*/ 31531 w 5754414"/>
              <a:gd name="connsiteY54" fmla="*/ 1150883 h 1294616"/>
              <a:gd name="connsiteX0" fmla="*/ 47296 w 5754414"/>
              <a:gd name="connsiteY0" fmla="*/ 1150883 h 1294616"/>
              <a:gd name="connsiteX1" fmla="*/ 31531 w 5754414"/>
              <a:gd name="connsiteY1" fmla="*/ 1072055 h 1294616"/>
              <a:gd name="connsiteX2" fmla="*/ 0 w 5754414"/>
              <a:gd name="connsiteY2" fmla="*/ 898635 h 1294616"/>
              <a:gd name="connsiteX3" fmla="*/ 31531 w 5754414"/>
              <a:gd name="connsiteY3" fmla="*/ 504497 h 1294616"/>
              <a:gd name="connsiteX4" fmla="*/ 47296 w 5754414"/>
              <a:gd name="connsiteY4" fmla="*/ 441435 h 1294616"/>
              <a:gd name="connsiteX5" fmla="*/ 78827 w 5754414"/>
              <a:gd name="connsiteY5" fmla="*/ 394138 h 1294616"/>
              <a:gd name="connsiteX6" fmla="*/ 94593 w 5754414"/>
              <a:gd name="connsiteY6" fmla="*/ 299545 h 1294616"/>
              <a:gd name="connsiteX7" fmla="*/ 189186 w 5754414"/>
              <a:gd name="connsiteY7" fmla="*/ 268014 h 1294616"/>
              <a:gd name="connsiteX8" fmla="*/ 819807 w 5754414"/>
              <a:gd name="connsiteY8" fmla="*/ 236483 h 1294616"/>
              <a:gd name="connsiteX9" fmla="*/ 993227 w 5754414"/>
              <a:gd name="connsiteY9" fmla="*/ 268014 h 1294616"/>
              <a:gd name="connsiteX10" fmla="*/ 930165 w 5754414"/>
              <a:gd name="connsiteY10" fmla="*/ 141890 h 1294616"/>
              <a:gd name="connsiteX11" fmla="*/ 1576552 w 5754414"/>
              <a:gd name="connsiteY11" fmla="*/ 110359 h 1294616"/>
              <a:gd name="connsiteX12" fmla="*/ 1718441 w 5754414"/>
              <a:gd name="connsiteY12" fmla="*/ 94593 h 1294616"/>
              <a:gd name="connsiteX13" fmla="*/ 1828800 w 5754414"/>
              <a:gd name="connsiteY13" fmla="*/ 78828 h 1294616"/>
              <a:gd name="connsiteX14" fmla="*/ 2238703 w 5754414"/>
              <a:gd name="connsiteY14" fmla="*/ 63062 h 1294616"/>
              <a:gd name="connsiteX15" fmla="*/ 2349062 w 5754414"/>
              <a:gd name="connsiteY15" fmla="*/ 47297 h 1294616"/>
              <a:gd name="connsiteX16" fmla="*/ 2443655 w 5754414"/>
              <a:gd name="connsiteY16" fmla="*/ 15766 h 1294616"/>
              <a:gd name="connsiteX17" fmla="*/ 2522483 w 5754414"/>
              <a:gd name="connsiteY17" fmla="*/ 0 h 1294616"/>
              <a:gd name="connsiteX18" fmla="*/ 3657600 w 5754414"/>
              <a:gd name="connsiteY18" fmla="*/ 15766 h 1294616"/>
              <a:gd name="connsiteX19" fmla="*/ 3988676 w 5754414"/>
              <a:gd name="connsiteY19" fmla="*/ 31531 h 1294616"/>
              <a:gd name="connsiteX20" fmla="*/ 5328745 w 5754414"/>
              <a:gd name="connsiteY20" fmla="*/ 47297 h 1294616"/>
              <a:gd name="connsiteX21" fmla="*/ 5423338 w 5754414"/>
              <a:gd name="connsiteY21" fmla="*/ 94593 h 1294616"/>
              <a:gd name="connsiteX22" fmla="*/ 5517931 w 5754414"/>
              <a:gd name="connsiteY22" fmla="*/ 157655 h 1294616"/>
              <a:gd name="connsiteX23" fmla="*/ 5612524 w 5754414"/>
              <a:gd name="connsiteY23" fmla="*/ 204952 h 1294616"/>
              <a:gd name="connsiteX24" fmla="*/ 5707117 w 5754414"/>
              <a:gd name="connsiteY24" fmla="*/ 252248 h 1294616"/>
              <a:gd name="connsiteX25" fmla="*/ 5738648 w 5754414"/>
              <a:gd name="connsiteY25" fmla="*/ 394138 h 1294616"/>
              <a:gd name="connsiteX26" fmla="*/ 5754414 w 5754414"/>
              <a:gd name="connsiteY26" fmla="*/ 441435 h 1294616"/>
              <a:gd name="connsiteX27" fmla="*/ 5738648 w 5754414"/>
              <a:gd name="connsiteY27" fmla="*/ 882869 h 1294616"/>
              <a:gd name="connsiteX28" fmla="*/ 5722883 w 5754414"/>
              <a:gd name="connsiteY28" fmla="*/ 961697 h 1294616"/>
              <a:gd name="connsiteX29" fmla="*/ 5628289 w 5754414"/>
              <a:gd name="connsiteY29" fmla="*/ 1024759 h 1294616"/>
              <a:gd name="connsiteX30" fmla="*/ 5612524 w 5754414"/>
              <a:gd name="connsiteY30" fmla="*/ 1072055 h 1294616"/>
              <a:gd name="connsiteX31" fmla="*/ 5565227 w 5754414"/>
              <a:gd name="connsiteY31" fmla="*/ 1103586 h 1294616"/>
              <a:gd name="connsiteX32" fmla="*/ 5407572 w 5754414"/>
              <a:gd name="connsiteY32" fmla="*/ 1150883 h 1294616"/>
              <a:gd name="connsiteX33" fmla="*/ 5202620 w 5754414"/>
              <a:gd name="connsiteY33" fmla="*/ 1166648 h 1294616"/>
              <a:gd name="connsiteX34" fmla="*/ 5155324 w 5754414"/>
              <a:gd name="connsiteY34" fmla="*/ 1198179 h 1294616"/>
              <a:gd name="connsiteX35" fmla="*/ 4792717 w 5754414"/>
              <a:gd name="connsiteY35" fmla="*/ 1245476 h 1294616"/>
              <a:gd name="connsiteX36" fmla="*/ 4524703 w 5754414"/>
              <a:gd name="connsiteY36" fmla="*/ 1277007 h 1294616"/>
              <a:gd name="connsiteX37" fmla="*/ 4398579 w 5754414"/>
              <a:gd name="connsiteY37" fmla="*/ 1292773 h 1294616"/>
              <a:gd name="connsiteX38" fmla="*/ 3720662 w 5754414"/>
              <a:gd name="connsiteY38" fmla="*/ 1277007 h 1294616"/>
              <a:gd name="connsiteX39" fmla="*/ 3405352 w 5754414"/>
              <a:gd name="connsiteY39" fmla="*/ 1292773 h 1294616"/>
              <a:gd name="connsiteX40" fmla="*/ 3263462 w 5754414"/>
              <a:gd name="connsiteY40" fmla="*/ 1261242 h 1294616"/>
              <a:gd name="connsiteX41" fmla="*/ 3200400 w 5754414"/>
              <a:gd name="connsiteY41" fmla="*/ 1245476 h 1294616"/>
              <a:gd name="connsiteX42" fmla="*/ 2727434 w 5754414"/>
              <a:gd name="connsiteY42" fmla="*/ 1245476 h 1294616"/>
              <a:gd name="connsiteX43" fmla="*/ 2680138 w 5754414"/>
              <a:gd name="connsiteY43" fmla="*/ 1229711 h 1294616"/>
              <a:gd name="connsiteX44" fmla="*/ 1876096 w 5754414"/>
              <a:gd name="connsiteY44" fmla="*/ 1245476 h 1294616"/>
              <a:gd name="connsiteX45" fmla="*/ 1844565 w 5754414"/>
              <a:gd name="connsiteY45" fmla="*/ 1292773 h 1294616"/>
              <a:gd name="connsiteX46" fmla="*/ 1765738 w 5754414"/>
              <a:gd name="connsiteY46" fmla="*/ 1277007 h 1294616"/>
              <a:gd name="connsiteX47" fmla="*/ 1639614 w 5754414"/>
              <a:gd name="connsiteY47" fmla="*/ 1245476 h 1294616"/>
              <a:gd name="connsiteX48" fmla="*/ 1450427 w 5754414"/>
              <a:gd name="connsiteY48" fmla="*/ 1261242 h 1294616"/>
              <a:gd name="connsiteX49" fmla="*/ 1403131 w 5754414"/>
              <a:gd name="connsiteY49" fmla="*/ 1277007 h 1294616"/>
              <a:gd name="connsiteX50" fmla="*/ 788276 w 5754414"/>
              <a:gd name="connsiteY50" fmla="*/ 1245476 h 1294616"/>
              <a:gd name="connsiteX51" fmla="*/ 457200 w 5754414"/>
              <a:gd name="connsiteY51" fmla="*/ 1213945 h 1294616"/>
              <a:gd name="connsiteX52" fmla="*/ 78827 w 5754414"/>
              <a:gd name="connsiteY52" fmla="*/ 1182414 h 1294616"/>
              <a:gd name="connsiteX53" fmla="*/ 31531 w 5754414"/>
              <a:gd name="connsiteY53" fmla="*/ 1150883 h 1294616"/>
              <a:gd name="connsiteX54" fmla="*/ 31531 w 5754414"/>
              <a:gd name="connsiteY54" fmla="*/ 1150883 h 1294616"/>
              <a:gd name="connsiteX0" fmla="*/ 47296 w 5754414"/>
              <a:gd name="connsiteY0" fmla="*/ 1150883 h 1294616"/>
              <a:gd name="connsiteX1" fmla="*/ 31531 w 5754414"/>
              <a:gd name="connsiteY1" fmla="*/ 1072055 h 1294616"/>
              <a:gd name="connsiteX2" fmla="*/ 0 w 5754414"/>
              <a:gd name="connsiteY2" fmla="*/ 898635 h 1294616"/>
              <a:gd name="connsiteX3" fmla="*/ 31531 w 5754414"/>
              <a:gd name="connsiteY3" fmla="*/ 504497 h 1294616"/>
              <a:gd name="connsiteX4" fmla="*/ 47296 w 5754414"/>
              <a:gd name="connsiteY4" fmla="*/ 441435 h 1294616"/>
              <a:gd name="connsiteX5" fmla="*/ 78827 w 5754414"/>
              <a:gd name="connsiteY5" fmla="*/ 394138 h 1294616"/>
              <a:gd name="connsiteX6" fmla="*/ 94593 w 5754414"/>
              <a:gd name="connsiteY6" fmla="*/ 299545 h 1294616"/>
              <a:gd name="connsiteX7" fmla="*/ 189186 w 5754414"/>
              <a:gd name="connsiteY7" fmla="*/ 268014 h 1294616"/>
              <a:gd name="connsiteX8" fmla="*/ 819807 w 5754414"/>
              <a:gd name="connsiteY8" fmla="*/ 236483 h 1294616"/>
              <a:gd name="connsiteX9" fmla="*/ 993227 w 5754414"/>
              <a:gd name="connsiteY9" fmla="*/ 268014 h 1294616"/>
              <a:gd name="connsiteX10" fmla="*/ 1576552 w 5754414"/>
              <a:gd name="connsiteY10" fmla="*/ 110359 h 1294616"/>
              <a:gd name="connsiteX11" fmla="*/ 1718441 w 5754414"/>
              <a:gd name="connsiteY11" fmla="*/ 94593 h 1294616"/>
              <a:gd name="connsiteX12" fmla="*/ 1828800 w 5754414"/>
              <a:gd name="connsiteY12" fmla="*/ 78828 h 1294616"/>
              <a:gd name="connsiteX13" fmla="*/ 2238703 w 5754414"/>
              <a:gd name="connsiteY13" fmla="*/ 63062 h 1294616"/>
              <a:gd name="connsiteX14" fmla="*/ 2349062 w 5754414"/>
              <a:gd name="connsiteY14" fmla="*/ 47297 h 1294616"/>
              <a:gd name="connsiteX15" fmla="*/ 2443655 w 5754414"/>
              <a:gd name="connsiteY15" fmla="*/ 15766 h 1294616"/>
              <a:gd name="connsiteX16" fmla="*/ 2522483 w 5754414"/>
              <a:gd name="connsiteY16" fmla="*/ 0 h 1294616"/>
              <a:gd name="connsiteX17" fmla="*/ 3657600 w 5754414"/>
              <a:gd name="connsiteY17" fmla="*/ 15766 h 1294616"/>
              <a:gd name="connsiteX18" fmla="*/ 3988676 w 5754414"/>
              <a:gd name="connsiteY18" fmla="*/ 31531 h 1294616"/>
              <a:gd name="connsiteX19" fmla="*/ 5328745 w 5754414"/>
              <a:gd name="connsiteY19" fmla="*/ 47297 h 1294616"/>
              <a:gd name="connsiteX20" fmla="*/ 5423338 w 5754414"/>
              <a:gd name="connsiteY20" fmla="*/ 94593 h 1294616"/>
              <a:gd name="connsiteX21" fmla="*/ 5517931 w 5754414"/>
              <a:gd name="connsiteY21" fmla="*/ 157655 h 1294616"/>
              <a:gd name="connsiteX22" fmla="*/ 5612524 w 5754414"/>
              <a:gd name="connsiteY22" fmla="*/ 204952 h 1294616"/>
              <a:gd name="connsiteX23" fmla="*/ 5707117 w 5754414"/>
              <a:gd name="connsiteY23" fmla="*/ 252248 h 1294616"/>
              <a:gd name="connsiteX24" fmla="*/ 5738648 w 5754414"/>
              <a:gd name="connsiteY24" fmla="*/ 394138 h 1294616"/>
              <a:gd name="connsiteX25" fmla="*/ 5754414 w 5754414"/>
              <a:gd name="connsiteY25" fmla="*/ 441435 h 1294616"/>
              <a:gd name="connsiteX26" fmla="*/ 5738648 w 5754414"/>
              <a:gd name="connsiteY26" fmla="*/ 882869 h 1294616"/>
              <a:gd name="connsiteX27" fmla="*/ 5722883 w 5754414"/>
              <a:gd name="connsiteY27" fmla="*/ 961697 h 1294616"/>
              <a:gd name="connsiteX28" fmla="*/ 5628289 w 5754414"/>
              <a:gd name="connsiteY28" fmla="*/ 1024759 h 1294616"/>
              <a:gd name="connsiteX29" fmla="*/ 5612524 w 5754414"/>
              <a:gd name="connsiteY29" fmla="*/ 1072055 h 1294616"/>
              <a:gd name="connsiteX30" fmla="*/ 5565227 w 5754414"/>
              <a:gd name="connsiteY30" fmla="*/ 1103586 h 1294616"/>
              <a:gd name="connsiteX31" fmla="*/ 5407572 w 5754414"/>
              <a:gd name="connsiteY31" fmla="*/ 1150883 h 1294616"/>
              <a:gd name="connsiteX32" fmla="*/ 5202620 w 5754414"/>
              <a:gd name="connsiteY32" fmla="*/ 1166648 h 1294616"/>
              <a:gd name="connsiteX33" fmla="*/ 5155324 w 5754414"/>
              <a:gd name="connsiteY33" fmla="*/ 1198179 h 1294616"/>
              <a:gd name="connsiteX34" fmla="*/ 4792717 w 5754414"/>
              <a:gd name="connsiteY34" fmla="*/ 1245476 h 1294616"/>
              <a:gd name="connsiteX35" fmla="*/ 4524703 w 5754414"/>
              <a:gd name="connsiteY35" fmla="*/ 1277007 h 1294616"/>
              <a:gd name="connsiteX36" fmla="*/ 4398579 w 5754414"/>
              <a:gd name="connsiteY36" fmla="*/ 1292773 h 1294616"/>
              <a:gd name="connsiteX37" fmla="*/ 3720662 w 5754414"/>
              <a:gd name="connsiteY37" fmla="*/ 1277007 h 1294616"/>
              <a:gd name="connsiteX38" fmla="*/ 3405352 w 5754414"/>
              <a:gd name="connsiteY38" fmla="*/ 1292773 h 1294616"/>
              <a:gd name="connsiteX39" fmla="*/ 3263462 w 5754414"/>
              <a:gd name="connsiteY39" fmla="*/ 1261242 h 1294616"/>
              <a:gd name="connsiteX40" fmla="*/ 3200400 w 5754414"/>
              <a:gd name="connsiteY40" fmla="*/ 1245476 h 1294616"/>
              <a:gd name="connsiteX41" fmla="*/ 2727434 w 5754414"/>
              <a:gd name="connsiteY41" fmla="*/ 1245476 h 1294616"/>
              <a:gd name="connsiteX42" fmla="*/ 2680138 w 5754414"/>
              <a:gd name="connsiteY42" fmla="*/ 1229711 h 1294616"/>
              <a:gd name="connsiteX43" fmla="*/ 1876096 w 5754414"/>
              <a:gd name="connsiteY43" fmla="*/ 1245476 h 1294616"/>
              <a:gd name="connsiteX44" fmla="*/ 1844565 w 5754414"/>
              <a:gd name="connsiteY44" fmla="*/ 1292773 h 1294616"/>
              <a:gd name="connsiteX45" fmla="*/ 1765738 w 5754414"/>
              <a:gd name="connsiteY45" fmla="*/ 1277007 h 1294616"/>
              <a:gd name="connsiteX46" fmla="*/ 1639614 w 5754414"/>
              <a:gd name="connsiteY46" fmla="*/ 1245476 h 1294616"/>
              <a:gd name="connsiteX47" fmla="*/ 1450427 w 5754414"/>
              <a:gd name="connsiteY47" fmla="*/ 1261242 h 1294616"/>
              <a:gd name="connsiteX48" fmla="*/ 1403131 w 5754414"/>
              <a:gd name="connsiteY48" fmla="*/ 1277007 h 1294616"/>
              <a:gd name="connsiteX49" fmla="*/ 788276 w 5754414"/>
              <a:gd name="connsiteY49" fmla="*/ 1245476 h 1294616"/>
              <a:gd name="connsiteX50" fmla="*/ 457200 w 5754414"/>
              <a:gd name="connsiteY50" fmla="*/ 1213945 h 1294616"/>
              <a:gd name="connsiteX51" fmla="*/ 78827 w 5754414"/>
              <a:gd name="connsiteY51" fmla="*/ 1182414 h 1294616"/>
              <a:gd name="connsiteX52" fmla="*/ 31531 w 5754414"/>
              <a:gd name="connsiteY52" fmla="*/ 1150883 h 1294616"/>
              <a:gd name="connsiteX53" fmla="*/ 31531 w 5754414"/>
              <a:gd name="connsiteY53" fmla="*/ 1150883 h 1294616"/>
              <a:gd name="connsiteX0" fmla="*/ 47296 w 5754414"/>
              <a:gd name="connsiteY0" fmla="*/ 1150883 h 1294616"/>
              <a:gd name="connsiteX1" fmla="*/ 31531 w 5754414"/>
              <a:gd name="connsiteY1" fmla="*/ 1072055 h 1294616"/>
              <a:gd name="connsiteX2" fmla="*/ 0 w 5754414"/>
              <a:gd name="connsiteY2" fmla="*/ 898635 h 1294616"/>
              <a:gd name="connsiteX3" fmla="*/ 31531 w 5754414"/>
              <a:gd name="connsiteY3" fmla="*/ 504497 h 1294616"/>
              <a:gd name="connsiteX4" fmla="*/ 47296 w 5754414"/>
              <a:gd name="connsiteY4" fmla="*/ 441435 h 1294616"/>
              <a:gd name="connsiteX5" fmla="*/ 78827 w 5754414"/>
              <a:gd name="connsiteY5" fmla="*/ 394138 h 1294616"/>
              <a:gd name="connsiteX6" fmla="*/ 94593 w 5754414"/>
              <a:gd name="connsiteY6" fmla="*/ 299545 h 1294616"/>
              <a:gd name="connsiteX7" fmla="*/ 189186 w 5754414"/>
              <a:gd name="connsiteY7" fmla="*/ 268014 h 1294616"/>
              <a:gd name="connsiteX8" fmla="*/ 819807 w 5754414"/>
              <a:gd name="connsiteY8" fmla="*/ 236483 h 1294616"/>
              <a:gd name="connsiteX9" fmla="*/ 993227 w 5754414"/>
              <a:gd name="connsiteY9" fmla="*/ 268014 h 1294616"/>
              <a:gd name="connsiteX10" fmla="*/ 1844566 w 5754414"/>
              <a:gd name="connsiteY10" fmla="*/ 220718 h 1294616"/>
              <a:gd name="connsiteX11" fmla="*/ 1718441 w 5754414"/>
              <a:gd name="connsiteY11" fmla="*/ 94593 h 1294616"/>
              <a:gd name="connsiteX12" fmla="*/ 1828800 w 5754414"/>
              <a:gd name="connsiteY12" fmla="*/ 78828 h 1294616"/>
              <a:gd name="connsiteX13" fmla="*/ 2238703 w 5754414"/>
              <a:gd name="connsiteY13" fmla="*/ 63062 h 1294616"/>
              <a:gd name="connsiteX14" fmla="*/ 2349062 w 5754414"/>
              <a:gd name="connsiteY14" fmla="*/ 47297 h 1294616"/>
              <a:gd name="connsiteX15" fmla="*/ 2443655 w 5754414"/>
              <a:gd name="connsiteY15" fmla="*/ 15766 h 1294616"/>
              <a:gd name="connsiteX16" fmla="*/ 2522483 w 5754414"/>
              <a:gd name="connsiteY16" fmla="*/ 0 h 1294616"/>
              <a:gd name="connsiteX17" fmla="*/ 3657600 w 5754414"/>
              <a:gd name="connsiteY17" fmla="*/ 15766 h 1294616"/>
              <a:gd name="connsiteX18" fmla="*/ 3988676 w 5754414"/>
              <a:gd name="connsiteY18" fmla="*/ 31531 h 1294616"/>
              <a:gd name="connsiteX19" fmla="*/ 5328745 w 5754414"/>
              <a:gd name="connsiteY19" fmla="*/ 47297 h 1294616"/>
              <a:gd name="connsiteX20" fmla="*/ 5423338 w 5754414"/>
              <a:gd name="connsiteY20" fmla="*/ 94593 h 1294616"/>
              <a:gd name="connsiteX21" fmla="*/ 5517931 w 5754414"/>
              <a:gd name="connsiteY21" fmla="*/ 157655 h 1294616"/>
              <a:gd name="connsiteX22" fmla="*/ 5612524 w 5754414"/>
              <a:gd name="connsiteY22" fmla="*/ 204952 h 1294616"/>
              <a:gd name="connsiteX23" fmla="*/ 5707117 w 5754414"/>
              <a:gd name="connsiteY23" fmla="*/ 252248 h 1294616"/>
              <a:gd name="connsiteX24" fmla="*/ 5738648 w 5754414"/>
              <a:gd name="connsiteY24" fmla="*/ 394138 h 1294616"/>
              <a:gd name="connsiteX25" fmla="*/ 5754414 w 5754414"/>
              <a:gd name="connsiteY25" fmla="*/ 441435 h 1294616"/>
              <a:gd name="connsiteX26" fmla="*/ 5738648 w 5754414"/>
              <a:gd name="connsiteY26" fmla="*/ 882869 h 1294616"/>
              <a:gd name="connsiteX27" fmla="*/ 5722883 w 5754414"/>
              <a:gd name="connsiteY27" fmla="*/ 961697 h 1294616"/>
              <a:gd name="connsiteX28" fmla="*/ 5628289 w 5754414"/>
              <a:gd name="connsiteY28" fmla="*/ 1024759 h 1294616"/>
              <a:gd name="connsiteX29" fmla="*/ 5612524 w 5754414"/>
              <a:gd name="connsiteY29" fmla="*/ 1072055 h 1294616"/>
              <a:gd name="connsiteX30" fmla="*/ 5565227 w 5754414"/>
              <a:gd name="connsiteY30" fmla="*/ 1103586 h 1294616"/>
              <a:gd name="connsiteX31" fmla="*/ 5407572 w 5754414"/>
              <a:gd name="connsiteY31" fmla="*/ 1150883 h 1294616"/>
              <a:gd name="connsiteX32" fmla="*/ 5202620 w 5754414"/>
              <a:gd name="connsiteY32" fmla="*/ 1166648 h 1294616"/>
              <a:gd name="connsiteX33" fmla="*/ 5155324 w 5754414"/>
              <a:gd name="connsiteY33" fmla="*/ 1198179 h 1294616"/>
              <a:gd name="connsiteX34" fmla="*/ 4792717 w 5754414"/>
              <a:gd name="connsiteY34" fmla="*/ 1245476 h 1294616"/>
              <a:gd name="connsiteX35" fmla="*/ 4524703 w 5754414"/>
              <a:gd name="connsiteY35" fmla="*/ 1277007 h 1294616"/>
              <a:gd name="connsiteX36" fmla="*/ 4398579 w 5754414"/>
              <a:gd name="connsiteY36" fmla="*/ 1292773 h 1294616"/>
              <a:gd name="connsiteX37" fmla="*/ 3720662 w 5754414"/>
              <a:gd name="connsiteY37" fmla="*/ 1277007 h 1294616"/>
              <a:gd name="connsiteX38" fmla="*/ 3405352 w 5754414"/>
              <a:gd name="connsiteY38" fmla="*/ 1292773 h 1294616"/>
              <a:gd name="connsiteX39" fmla="*/ 3263462 w 5754414"/>
              <a:gd name="connsiteY39" fmla="*/ 1261242 h 1294616"/>
              <a:gd name="connsiteX40" fmla="*/ 3200400 w 5754414"/>
              <a:gd name="connsiteY40" fmla="*/ 1245476 h 1294616"/>
              <a:gd name="connsiteX41" fmla="*/ 2727434 w 5754414"/>
              <a:gd name="connsiteY41" fmla="*/ 1245476 h 1294616"/>
              <a:gd name="connsiteX42" fmla="*/ 2680138 w 5754414"/>
              <a:gd name="connsiteY42" fmla="*/ 1229711 h 1294616"/>
              <a:gd name="connsiteX43" fmla="*/ 1876096 w 5754414"/>
              <a:gd name="connsiteY43" fmla="*/ 1245476 h 1294616"/>
              <a:gd name="connsiteX44" fmla="*/ 1844565 w 5754414"/>
              <a:gd name="connsiteY44" fmla="*/ 1292773 h 1294616"/>
              <a:gd name="connsiteX45" fmla="*/ 1765738 w 5754414"/>
              <a:gd name="connsiteY45" fmla="*/ 1277007 h 1294616"/>
              <a:gd name="connsiteX46" fmla="*/ 1639614 w 5754414"/>
              <a:gd name="connsiteY46" fmla="*/ 1245476 h 1294616"/>
              <a:gd name="connsiteX47" fmla="*/ 1450427 w 5754414"/>
              <a:gd name="connsiteY47" fmla="*/ 1261242 h 1294616"/>
              <a:gd name="connsiteX48" fmla="*/ 1403131 w 5754414"/>
              <a:gd name="connsiteY48" fmla="*/ 1277007 h 1294616"/>
              <a:gd name="connsiteX49" fmla="*/ 788276 w 5754414"/>
              <a:gd name="connsiteY49" fmla="*/ 1245476 h 1294616"/>
              <a:gd name="connsiteX50" fmla="*/ 457200 w 5754414"/>
              <a:gd name="connsiteY50" fmla="*/ 1213945 h 1294616"/>
              <a:gd name="connsiteX51" fmla="*/ 78827 w 5754414"/>
              <a:gd name="connsiteY51" fmla="*/ 1182414 h 1294616"/>
              <a:gd name="connsiteX52" fmla="*/ 31531 w 5754414"/>
              <a:gd name="connsiteY52" fmla="*/ 1150883 h 1294616"/>
              <a:gd name="connsiteX53" fmla="*/ 31531 w 5754414"/>
              <a:gd name="connsiteY53" fmla="*/ 1150883 h 1294616"/>
              <a:gd name="connsiteX0" fmla="*/ 47296 w 5754414"/>
              <a:gd name="connsiteY0" fmla="*/ 1150883 h 1294616"/>
              <a:gd name="connsiteX1" fmla="*/ 31531 w 5754414"/>
              <a:gd name="connsiteY1" fmla="*/ 1072055 h 1294616"/>
              <a:gd name="connsiteX2" fmla="*/ 0 w 5754414"/>
              <a:gd name="connsiteY2" fmla="*/ 898635 h 1294616"/>
              <a:gd name="connsiteX3" fmla="*/ 31531 w 5754414"/>
              <a:gd name="connsiteY3" fmla="*/ 504497 h 1294616"/>
              <a:gd name="connsiteX4" fmla="*/ 47296 w 5754414"/>
              <a:gd name="connsiteY4" fmla="*/ 441435 h 1294616"/>
              <a:gd name="connsiteX5" fmla="*/ 78827 w 5754414"/>
              <a:gd name="connsiteY5" fmla="*/ 394138 h 1294616"/>
              <a:gd name="connsiteX6" fmla="*/ 94593 w 5754414"/>
              <a:gd name="connsiteY6" fmla="*/ 299545 h 1294616"/>
              <a:gd name="connsiteX7" fmla="*/ 189186 w 5754414"/>
              <a:gd name="connsiteY7" fmla="*/ 268014 h 1294616"/>
              <a:gd name="connsiteX8" fmla="*/ 819807 w 5754414"/>
              <a:gd name="connsiteY8" fmla="*/ 236483 h 1294616"/>
              <a:gd name="connsiteX9" fmla="*/ 993227 w 5754414"/>
              <a:gd name="connsiteY9" fmla="*/ 268014 h 1294616"/>
              <a:gd name="connsiteX10" fmla="*/ 1844566 w 5754414"/>
              <a:gd name="connsiteY10" fmla="*/ 220718 h 1294616"/>
              <a:gd name="connsiteX11" fmla="*/ 1923393 w 5754414"/>
              <a:gd name="connsiteY11" fmla="*/ 220717 h 1294616"/>
              <a:gd name="connsiteX12" fmla="*/ 1828800 w 5754414"/>
              <a:gd name="connsiteY12" fmla="*/ 78828 h 1294616"/>
              <a:gd name="connsiteX13" fmla="*/ 2238703 w 5754414"/>
              <a:gd name="connsiteY13" fmla="*/ 63062 h 1294616"/>
              <a:gd name="connsiteX14" fmla="*/ 2349062 w 5754414"/>
              <a:gd name="connsiteY14" fmla="*/ 47297 h 1294616"/>
              <a:gd name="connsiteX15" fmla="*/ 2443655 w 5754414"/>
              <a:gd name="connsiteY15" fmla="*/ 15766 h 1294616"/>
              <a:gd name="connsiteX16" fmla="*/ 2522483 w 5754414"/>
              <a:gd name="connsiteY16" fmla="*/ 0 h 1294616"/>
              <a:gd name="connsiteX17" fmla="*/ 3657600 w 5754414"/>
              <a:gd name="connsiteY17" fmla="*/ 15766 h 1294616"/>
              <a:gd name="connsiteX18" fmla="*/ 3988676 w 5754414"/>
              <a:gd name="connsiteY18" fmla="*/ 31531 h 1294616"/>
              <a:gd name="connsiteX19" fmla="*/ 5328745 w 5754414"/>
              <a:gd name="connsiteY19" fmla="*/ 47297 h 1294616"/>
              <a:gd name="connsiteX20" fmla="*/ 5423338 w 5754414"/>
              <a:gd name="connsiteY20" fmla="*/ 94593 h 1294616"/>
              <a:gd name="connsiteX21" fmla="*/ 5517931 w 5754414"/>
              <a:gd name="connsiteY21" fmla="*/ 157655 h 1294616"/>
              <a:gd name="connsiteX22" fmla="*/ 5612524 w 5754414"/>
              <a:gd name="connsiteY22" fmla="*/ 204952 h 1294616"/>
              <a:gd name="connsiteX23" fmla="*/ 5707117 w 5754414"/>
              <a:gd name="connsiteY23" fmla="*/ 252248 h 1294616"/>
              <a:gd name="connsiteX24" fmla="*/ 5738648 w 5754414"/>
              <a:gd name="connsiteY24" fmla="*/ 394138 h 1294616"/>
              <a:gd name="connsiteX25" fmla="*/ 5754414 w 5754414"/>
              <a:gd name="connsiteY25" fmla="*/ 441435 h 1294616"/>
              <a:gd name="connsiteX26" fmla="*/ 5738648 w 5754414"/>
              <a:gd name="connsiteY26" fmla="*/ 882869 h 1294616"/>
              <a:gd name="connsiteX27" fmla="*/ 5722883 w 5754414"/>
              <a:gd name="connsiteY27" fmla="*/ 961697 h 1294616"/>
              <a:gd name="connsiteX28" fmla="*/ 5628289 w 5754414"/>
              <a:gd name="connsiteY28" fmla="*/ 1024759 h 1294616"/>
              <a:gd name="connsiteX29" fmla="*/ 5612524 w 5754414"/>
              <a:gd name="connsiteY29" fmla="*/ 1072055 h 1294616"/>
              <a:gd name="connsiteX30" fmla="*/ 5565227 w 5754414"/>
              <a:gd name="connsiteY30" fmla="*/ 1103586 h 1294616"/>
              <a:gd name="connsiteX31" fmla="*/ 5407572 w 5754414"/>
              <a:gd name="connsiteY31" fmla="*/ 1150883 h 1294616"/>
              <a:gd name="connsiteX32" fmla="*/ 5202620 w 5754414"/>
              <a:gd name="connsiteY32" fmla="*/ 1166648 h 1294616"/>
              <a:gd name="connsiteX33" fmla="*/ 5155324 w 5754414"/>
              <a:gd name="connsiteY33" fmla="*/ 1198179 h 1294616"/>
              <a:gd name="connsiteX34" fmla="*/ 4792717 w 5754414"/>
              <a:gd name="connsiteY34" fmla="*/ 1245476 h 1294616"/>
              <a:gd name="connsiteX35" fmla="*/ 4524703 w 5754414"/>
              <a:gd name="connsiteY35" fmla="*/ 1277007 h 1294616"/>
              <a:gd name="connsiteX36" fmla="*/ 4398579 w 5754414"/>
              <a:gd name="connsiteY36" fmla="*/ 1292773 h 1294616"/>
              <a:gd name="connsiteX37" fmla="*/ 3720662 w 5754414"/>
              <a:gd name="connsiteY37" fmla="*/ 1277007 h 1294616"/>
              <a:gd name="connsiteX38" fmla="*/ 3405352 w 5754414"/>
              <a:gd name="connsiteY38" fmla="*/ 1292773 h 1294616"/>
              <a:gd name="connsiteX39" fmla="*/ 3263462 w 5754414"/>
              <a:gd name="connsiteY39" fmla="*/ 1261242 h 1294616"/>
              <a:gd name="connsiteX40" fmla="*/ 3200400 w 5754414"/>
              <a:gd name="connsiteY40" fmla="*/ 1245476 h 1294616"/>
              <a:gd name="connsiteX41" fmla="*/ 2727434 w 5754414"/>
              <a:gd name="connsiteY41" fmla="*/ 1245476 h 1294616"/>
              <a:gd name="connsiteX42" fmla="*/ 2680138 w 5754414"/>
              <a:gd name="connsiteY42" fmla="*/ 1229711 h 1294616"/>
              <a:gd name="connsiteX43" fmla="*/ 1876096 w 5754414"/>
              <a:gd name="connsiteY43" fmla="*/ 1245476 h 1294616"/>
              <a:gd name="connsiteX44" fmla="*/ 1844565 w 5754414"/>
              <a:gd name="connsiteY44" fmla="*/ 1292773 h 1294616"/>
              <a:gd name="connsiteX45" fmla="*/ 1765738 w 5754414"/>
              <a:gd name="connsiteY45" fmla="*/ 1277007 h 1294616"/>
              <a:gd name="connsiteX46" fmla="*/ 1639614 w 5754414"/>
              <a:gd name="connsiteY46" fmla="*/ 1245476 h 1294616"/>
              <a:gd name="connsiteX47" fmla="*/ 1450427 w 5754414"/>
              <a:gd name="connsiteY47" fmla="*/ 1261242 h 1294616"/>
              <a:gd name="connsiteX48" fmla="*/ 1403131 w 5754414"/>
              <a:gd name="connsiteY48" fmla="*/ 1277007 h 1294616"/>
              <a:gd name="connsiteX49" fmla="*/ 788276 w 5754414"/>
              <a:gd name="connsiteY49" fmla="*/ 1245476 h 1294616"/>
              <a:gd name="connsiteX50" fmla="*/ 457200 w 5754414"/>
              <a:gd name="connsiteY50" fmla="*/ 1213945 h 1294616"/>
              <a:gd name="connsiteX51" fmla="*/ 78827 w 5754414"/>
              <a:gd name="connsiteY51" fmla="*/ 1182414 h 1294616"/>
              <a:gd name="connsiteX52" fmla="*/ 31531 w 5754414"/>
              <a:gd name="connsiteY52" fmla="*/ 1150883 h 1294616"/>
              <a:gd name="connsiteX53" fmla="*/ 31531 w 5754414"/>
              <a:gd name="connsiteY53" fmla="*/ 1150883 h 1294616"/>
              <a:gd name="connsiteX0" fmla="*/ 47296 w 5754414"/>
              <a:gd name="connsiteY0" fmla="*/ 1150883 h 1294616"/>
              <a:gd name="connsiteX1" fmla="*/ 31531 w 5754414"/>
              <a:gd name="connsiteY1" fmla="*/ 1072055 h 1294616"/>
              <a:gd name="connsiteX2" fmla="*/ 0 w 5754414"/>
              <a:gd name="connsiteY2" fmla="*/ 898635 h 1294616"/>
              <a:gd name="connsiteX3" fmla="*/ 31531 w 5754414"/>
              <a:gd name="connsiteY3" fmla="*/ 504497 h 1294616"/>
              <a:gd name="connsiteX4" fmla="*/ 47296 w 5754414"/>
              <a:gd name="connsiteY4" fmla="*/ 441435 h 1294616"/>
              <a:gd name="connsiteX5" fmla="*/ 78827 w 5754414"/>
              <a:gd name="connsiteY5" fmla="*/ 394138 h 1294616"/>
              <a:gd name="connsiteX6" fmla="*/ 94593 w 5754414"/>
              <a:gd name="connsiteY6" fmla="*/ 299545 h 1294616"/>
              <a:gd name="connsiteX7" fmla="*/ 189186 w 5754414"/>
              <a:gd name="connsiteY7" fmla="*/ 268014 h 1294616"/>
              <a:gd name="connsiteX8" fmla="*/ 819807 w 5754414"/>
              <a:gd name="connsiteY8" fmla="*/ 236483 h 1294616"/>
              <a:gd name="connsiteX9" fmla="*/ 993227 w 5754414"/>
              <a:gd name="connsiteY9" fmla="*/ 268014 h 1294616"/>
              <a:gd name="connsiteX10" fmla="*/ 1844566 w 5754414"/>
              <a:gd name="connsiteY10" fmla="*/ 220718 h 1294616"/>
              <a:gd name="connsiteX11" fmla="*/ 1923393 w 5754414"/>
              <a:gd name="connsiteY11" fmla="*/ 220717 h 1294616"/>
              <a:gd name="connsiteX12" fmla="*/ 2522483 w 5754414"/>
              <a:gd name="connsiteY12" fmla="*/ 141890 h 1294616"/>
              <a:gd name="connsiteX13" fmla="*/ 2238703 w 5754414"/>
              <a:gd name="connsiteY13" fmla="*/ 63062 h 1294616"/>
              <a:gd name="connsiteX14" fmla="*/ 2349062 w 5754414"/>
              <a:gd name="connsiteY14" fmla="*/ 47297 h 1294616"/>
              <a:gd name="connsiteX15" fmla="*/ 2443655 w 5754414"/>
              <a:gd name="connsiteY15" fmla="*/ 15766 h 1294616"/>
              <a:gd name="connsiteX16" fmla="*/ 2522483 w 5754414"/>
              <a:gd name="connsiteY16" fmla="*/ 0 h 1294616"/>
              <a:gd name="connsiteX17" fmla="*/ 3657600 w 5754414"/>
              <a:gd name="connsiteY17" fmla="*/ 15766 h 1294616"/>
              <a:gd name="connsiteX18" fmla="*/ 3988676 w 5754414"/>
              <a:gd name="connsiteY18" fmla="*/ 31531 h 1294616"/>
              <a:gd name="connsiteX19" fmla="*/ 5328745 w 5754414"/>
              <a:gd name="connsiteY19" fmla="*/ 47297 h 1294616"/>
              <a:gd name="connsiteX20" fmla="*/ 5423338 w 5754414"/>
              <a:gd name="connsiteY20" fmla="*/ 94593 h 1294616"/>
              <a:gd name="connsiteX21" fmla="*/ 5517931 w 5754414"/>
              <a:gd name="connsiteY21" fmla="*/ 157655 h 1294616"/>
              <a:gd name="connsiteX22" fmla="*/ 5612524 w 5754414"/>
              <a:gd name="connsiteY22" fmla="*/ 204952 h 1294616"/>
              <a:gd name="connsiteX23" fmla="*/ 5707117 w 5754414"/>
              <a:gd name="connsiteY23" fmla="*/ 252248 h 1294616"/>
              <a:gd name="connsiteX24" fmla="*/ 5738648 w 5754414"/>
              <a:gd name="connsiteY24" fmla="*/ 394138 h 1294616"/>
              <a:gd name="connsiteX25" fmla="*/ 5754414 w 5754414"/>
              <a:gd name="connsiteY25" fmla="*/ 441435 h 1294616"/>
              <a:gd name="connsiteX26" fmla="*/ 5738648 w 5754414"/>
              <a:gd name="connsiteY26" fmla="*/ 882869 h 1294616"/>
              <a:gd name="connsiteX27" fmla="*/ 5722883 w 5754414"/>
              <a:gd name="connsiteY27" fmla="*/ 961697 h 1294616"/>
              <a:gd name="connsiteX28" fmla="*/ 5628289 w 5754414"/>
              <a:gd name="connsiteY28" fmla="*/ 1024759 h 1294616"/>
              <a:gd name="connsiteX29" fmla="*/ 5612524 w 5754414"/>
              <a:gd name="connsiteY29" fmla="*/ 1072055 h 1294616"/>
              <a:gd name="connsiteX30" fmla="*/ 5565227 w 5754414"/>
              <a:gd name="connsiteY30" fmla="*/ 1103586 h 1294616"/>
              <a:gd name="connsiteX31" fmla="*/ 5407572 w 5754414"/>
              <a:gd name="connsiteY31" fmla="*/ 1150883 h 1294616"/>
              <a:gd name="connsiteX32" fmla="*/ 5202620 w 5754414"/>
              <a:gd name="connsiteY32" fmla="*/ 1166648 h 1294616"/>
              <a:gd name="connsiteX33" fmla="*/ 5155324 w 5754414"/>
              <a:gd name="connsiteY33" fmla="*/ 1198179 h 1294616"/>
              <a:gd name="connsiteX34" fmla="*/ 4792717 w 5754414"/>
              <a:gd name="connsiteY34" fmla="*/ 1245476 h 1294616"/>
              <a:gd name="connsiteX35" fmla="*/ 4524703 w 5754414"/>
              <a:gd name="connsiteY35" fmla="*/ 1277007 h 1294616"/>
              <a:gd name="connsiteX36" fmla="*/ 4398579 w 5754414"/>
              <a:gd name="connsiteY36" fmla="*/ 1292773 h 1294616"/>
              <a:gd name="connsiteX37" fmla="*/ 3720662 w 5754414"/>
              <a:gd name="connsiteY37" fmla="*/ 1277007 h 1294616"/>
              <a:gd name="connsiteX38" fmla="*/ 3405352 w 5754414"/>
              <a:gd name="connsiteY38" fmla="*/ 1292773 h 1294616"/>
              <a:gd name="connsiteX39" fmla="*/ 3263462 w 5754414"/>
              <a:gd name="connsiteY39" fmla="*/ 1261242 h 1294616"/>
              <a:gd name="connsiteX40" fmla="*/ 3200400 w 5754414"/>
              <a:gd name="connsiteY40" fmla="*/ 1245476 h 1294616"/>
              <a:gd name="connsiteX41" fmla="*/ 2727434 w 5754414"/>
              <a:gd name="connsiteY41" fmla="*/ 1245476 h 1294616"/>
              <a:gd name="connsiteX42" fmla="*/ 2680138 w 5754414"/>
              <a:gd name="connsiteY42" fmla="*/ 1229711 h 1294616"/>
              <a:gd name="connsiteX43" fmla="*/ 1876096 w 5754414"/>
              <a:gd name="connsiteY43" fmla="*/ 1245476 h 1294616"/>
              <a:gd name="connsiteX44" fmla="*/ 1844565 w 5754414"/>
              <a:gd name="connsiteY44" fmla="*/ 1292773 h 1294616"/>
              <a:gd name="connsiteX45" fmla="*/ 1765738 w 5754414"/>
              <a:gd name="connsiteY45" fmla="*/ 1277007 h 1294616"/>
              <a:gd name="connsiteX46" fmla="*/ 1639614 w 5754414"/>
              <a:gd name="connsiteY46" fmla="*/ 1245476 h 1294616"/>
              <a:gd name="connsiteX47" fmla="*/ 1450427 w 5754414"/>
              <a:gd name="connsiteY47" fmla="*/ 1261242 h 1294616"/>
              <a:gd name="connsiteX48" fmla="*/ 1403131 w 5754414"/>
              <a:gd name="connsiteY48" fmla="*/ 1277007 h 1294616"/>
              <a:gd name="connsiteX49" fmla="*/ 788276 w 5754414"/>
              <a:gd name="connsiteY49" fmla="*/ 1245476 h 1294616"/>
              <a:gd name="connsiteX50" fmla="*/ 457200 w 5754414"/>
              <a:gd name="connsiteY50" fmla="*/ 1213945 h 1294616"/>
              <a:gd name="connsiteX51" fmla="*/ 78827 w 5754414"/>
              <a:gd name="connsiteY51" fmla="*/ 1182414 h 1294616"/>
              <a:gd name="connsiteX52" fmla="*/ 31531 w 5754414"/>
              <a:gd name="connsiteY52" fmla="*/ 1150883 h 1294616"/>
              <a:gd name="connsiteX53" fmla="*/ 31531 w 5754414"/>
              <a:gd name="connsiteY53" fmla="*/ 1150883 h 1294616"/>
              <a:gd name="connsiteX0" fmla="*/ 47296 w 5754414"/>
              <a:gd name="connsiteY0" fmla="*/ 1150883 h 1294616"/>
              <a:gd name="connsiteX1" fmla="*/ 31531 w 5754414"/>
              <a:gd name="connsiteY1" fmla="*/ 1072055 h 1294616"/>
              <a:gd name="connsiteX2" fmla="*/ 0 w 5754414"/>
              <a:gd name="connsiteY2" fmla="*/ 898635 h 1294616"/>
              <a:gd name="connsiteX3" fmla="*/ 31531 w 5754414"/>
              <a:gd name="connsiteY3" fmla="*/ 504497 h 1294616"/>
              <a:gd name="connsiteX4" fmla="*/ 47296 w 5754414"/>
              <a:gd name="connsiteY4" fmla="*/ 441435 h 1294616"/>
              <a:gd name="connsiteX5" fmla="*/ 78827 w 5754414"/>
              <a:gd name="connsiteY5" fmla="*/ 394138 h 1294616"/>
              <a:gd name="connsiteX6" fmla="*/ 94593 w 5754414"/>
              <a:gd name="connsiteY6" fmla="*/ 299545 h 1294616"/>
              <a:gd name="connsiteX7" fmla="*/ 189186 w 5754414"/>
              <a:gd name="connsiteY7" fmla="*/ 268014 h 1294616"/>
              <a:gd name="connsiteX8" fmla="*/ 819807 w 5754414"/>
              <a:gd name="connsiteY8" fmla="*/ 236483 h 1294616"/>
              <a:gd name="connsiteX9" fmla="*/ 993227 w 5754414"/>
              <a:gd name="connsiteY9" fmla="*/ 268014 h 1294616"/>
              <a:gd name="connsiteX10" fmla="*/ 1844566 w 5754414"/>
              <a:gd name="connsiteY10" fmla="*/ 220718 h 1294616"/>
              <a:gd name="connsiteX11" fmla="*/ 1923393 w 5754414"/>
              <a:gd name="connsiteY11" fmla="*/ 220717 h 1294616"/>
              <a:gd name="connsiteX12" fmla="*/ 2522483 w 5754414"/>
              <a:gd name="connsiteY12" fmla="*/ 141890 h 1294616"/>
              <a:gd name="connsiteX13" fmla="*/ 2806262 w 5754414"/>
              <a:gd name="connsiteY13" fmla="*/ 252248 h 1294616"/>
              <a:gd name="connsiteX14" fmla="*/ 2349062 w 5754414"/>
              <a:gd name="connsiteY14" fmla="*/ 47297 h 1294616"/>
              <a:gd name="connsiteX15" fmla="*/ 2443655 w 5754414"/>
              <a:gd name="connsiteY15" fmla="*/ 15766 h 1294616"/>
              <a:gd name="connsiteX16" fmla="*/ 2522483 w 5754414"/>
              <a:gd name="connsiteY16" fmla="*/ 0 h 1294616"/>
              <a:gd name="connsiteX17" fmla="*/ 3657600 w 5754414"/>
              <a:gd name="connsiteY17" fmla="*/ 15766 h 1294616"/>
              <a:gd name="connsiteX18" fmla="*/ 3988676 w 5754414"/>
              <a:gd name="connsiteY18" fmla="*/ 31531 h 1294616"/>
              <a:gd name="connsiteX19" fmla="*/ 5328745 w 5754414"/>
              <a:gd name="connsiteY19" fmla="*/ 47297 h 1294616"/>
              <a:gd name="connsiteX20" fmla="*/ 5423338 w 5754414"/>
              <a:gd name="connsiteY20" fmla="*/ 94593 h 1294616"/>
              <a:gd name="connsiteX21" fmla="*/ 5517931 w 5754414"/>
              <a:gd name="connsiteY21" fmla="*/ 157655 h 1294616"/>
              <a:gd name="connsiteX22" fmla="*/ 5612524 w 5754414"/>
              <a:gd name="connsiteY22" fmla="*/ 204952 h 1294616"/>
              <a:gd name="connsiteX23" fmla="*/ 5707117 w 5754414"/>
              <a:gd name="connsiteY23" fmla="*/ 252248 h 1294616"/>
              <a:gd name="connsiteX24" fmla="*/ 5738648 w 5754414"/>
              <a:gd name="connsiteY24" fmla="*/ 394138 h 1294616"/>
              <a:gd name="connsiteX25" fmla="*/ 5754414 w 5754414"/>
              <a:gd name="connsiteY25" fmla="*/ 441435 h 1294616"/>
              <a:gd name="connsiteX26" fmla="*/ 5738648 w 5754414"/>
              <a:gd name="connsiteY26" fmla="*/ 882869 h 1294616"/>
              <a:gd name="connsiteX27" fmla="*/ 5722883 w 5754414"/>
              <a:gd name="connsiteY27" fmla="*/ 961697 h 1294616"/>
              <a:gd name="connsiteX28" fmla="*/ 5628289 w 5754414"/>
              <a:gd name="connsiteY28" fmla="*/ 1024759 h 1294616"/>
              <a:gd name="connsiteX29" fmla="*/ 5612524 w 5754414"/>
              <a:gd name="connsiteY29" fmla="*/ 1072055 h 1294616"/>
              <a:gd name="connsiteX30" fmla="*/ 5565227 w 5754414"/>
              <a:gd name="connsiteY30" fmla="*/ 1103586 h 1294616"/>
              <a:gd name="connsiteX31" fmla="*/ 5407572 w 5754414"/>
              <a:gd name="connsiteY31" fmla="*/ 1150883 h 1294616"/>
              <a:gd name="connsiteX32" fmla="*/ 5202620 w 5754414"/>
              <a:gd name="connsiteY32" fmla="*/ 1166648 h 1294616"/>
              <a:gd name="connsiteX33" fmla="*/ 5155324 w 5754414"/>
              <a:gd name="connsiteY33" fmla="*/ 1198179 h 1294616"/>
              <a:gd name="connsiteX34" fmla="*/ 4792717 w 5754414"/>
              <a:gd name="connsiteY34" fmla="*/ 1245476 h 1294616"/>
              <a:gd name="connsiteX35" fmla="*/ 4524703 w 5754414"/>
              <a:gd name="connsiteY35" fmla="*/ 1277007 h 1294616"/>
              <a:gd name="connsiteX36" fmla="*/ 4398579 w 5754414"/>
              <a:gd name="connsiteY36" fmla="*/ 1292773 h 1294616"/>
              <a:gd name="connsiteX37" fmla="*/ 3720662 w 5754414"/>
              <a:gd name="connsiteY37" fmla="*/ 1277007 h 1294616"/>
              <a:gd name="connsiteX38" fmla="*/ 3405352 w 5754414"/>
              <a:gd name="connsiteY38" fmla="*/ 1292773 h 1294616"/>
              <a:gd name="connsiteX39" fmla="*/ 3263462 w 5754414"/>
              <a:gd name="connsiteY39" fmla="*/ 1261242 h 1294616"/>
              <a:gd name="connsiteX40" fmla="*/ 3200400 w 5754414"/>
              <a:gd name="connsiteY40" fmla="*/ 1245476 h 1294616"/>
              <a:gd name="connsiteX41" fmla="*/ 2727434 w 5754414"/>
              <a:gd name="connsiteY41" fmla="*/ 1245476 h 1294616"/>
              <a:gd name="connsiteX42" fmla="*/ 2680138 w 5754414"/>
              <a:gd name="connsiteY42" fmla="*/ 1229711 h 1294616"/>
              <a:gd name="connsiteX43" fmla="*/ 1876096 w 5754414"/>
              <a:gd name="connsiteY43" fmla="*/ 1245476 h 1294616"/>
              <a:gd name="connsiteX44" fmla="*/ 1844565 w 5754414"/>
              <a:gd name="connsiteY44" fmla="*/ 1292773 h 1294616"/>
              <a:gd name="connsiteX45" fmla="*/ 1765738 w 5754414"/>
              <a:gd name="connsiteY45" fmla="*/ 1277007 h 1294616"/>
              <a:gd name="connsiteX46" fmla="*/ 1639614 w 5754414"/>
              <a:gd name="connsiteY46" fmla="*/ 1245476 h 1294616"/>
              <a:gd name="connsiteX47" fmla="*/ 1450427 w 5754414"/>
              <a:gd name="connsiteY47" fmla="*/ 1261242 h 1294616"/>
              <a:gd name="connsiteX48" fmla="*/ 1403131 w 5754414"/>
              <a:gd name="connsiteY48" fmla="*/ 1277007 h 1294616"/>
              <a:gd name="connsiteX49" fmla="*/ 788276 w 5754414"/>
              <a:gd name="connsiteY49" fmla="*/ 1245476 h 1294616"/>
              <a:gd name="connsiteX50" fmla="*/ 457200 w 5754414"/>
              <a:gd name="connsiteY50" fmla="*/ 1213945 h 1294616"/>
              <a:gd name="connsiteX51" fmla="*/ 78827 w 5754414"/>
              <a:gd name="connsiteY51" fmla="*/ 1182414 h 1294616"/>
              <a:gd name="connsiteX52" fmla="*/ 31531 w 5754414"/>
              <a:gd name="connsiteY52" fmla="*/ 1150883 h 1294616"/>
              <a:gd name="connsiteX53" fmla="*/ 31531 w 5754414"/>
              <a:gd name="connsiteY53" fmla="*/ 1150883 h 1294616"/>
              <a:gd name="connsiteX0" fmla="*/ 47296 w 5754414"/>
              <a:gd name="connsiteY0" fmla="*/ 1156217 h 1299950"/>
              <a:gd name="connsiteX1" fmla="*/ 31531 w 5754414"/>
              <a:gd name="connsiteY1" fmla="*/ 1077389 h 1299950"/>
              <a:gd name="connsiteX2" fmla="*/ 0 w 5754414"/>
              <a:gd name="connsiteY2" fmla="*/ 903969 h 1299950"/>
              <a:gd name="connsiteX3" fmla="*/ 31531 w 5754414"/>
              <a:gd name="connsiteY3" fmla="*/ 509831 h 1299950"/>
              <a:gd name="connsiteX4" fmla="*/ 47296 w 5754414"/>
              <a:gd name="connsiteY4" fmla="*/ 446769 h 1299950"/>
              <a:gd name="connsiteX5" fmla="*/ 78827 w 5754414"/>
              <a:gd name="connsiteY5" fmla="*/ 399472 h 1299950"/>
              <a:gd name="connsiteX6" fmla="*/ 94593 w 5754414"/>
              <a:gd name="connsiteY6" fmla="*/ 304879 h 1299950"/>
              <a:gd name="connsiteX7" fmla="*/ 189186 w 5754414"/>
              <a:gd name="connsiteY7" fmla="*/ 273348 h 1299950"/>
              <a:gd name="connsiteX8" fmla="*/ 819807 w 5754414"/>
              <a:gd name="connsiteY8" fmla="*/ 241817 h 1299950"/>
              <a:gd name="connsiteX9" fmla="*/ 993227 w 5754414"/>
              <a:gd name="connsiteY9" fmla="*/ 273348 h 1299950"/>
              <a:gd name="connsiteX10" fmla="*/ 1844566 w 5754414"/>
              <a:gd name="connsiteY10" fmla="*/ 226052 h 1299950"/>
              <a:gd name="connsiteX11" fmla="*/ 1923393 w 5754414"/>
              <a:gd name="connsiteY11" fmla="*/ 226051 h 1299950"/>
              <a:gd name="connsiteX12" fmla="*/ 2522483 w 5754414"/>
              <a:gd name="connsiteY12" fmla="*/ 147224 h 1299950"/>
              <a:gd name="connsiteX13" fmla="*/ 2806262 w 5754414"/>
              <a:gd name="connsiteY13" fmla="*/ 257582 h 1299950"/>
              <a:gd name="connsiteX14" fmla="*/ 3310758 w 5754414"/>
              <a:gd name="connsiteY14" fmla="*/ 241817 h 1299950"/>
              <a:gd name="connsiteX15" fmla="*/ 2443655 w 5754414"/>
              <a:gd name="connsiteY15" fmla="*/ 21100 h 1299950"/>
              <a:gd name="connsiteX16" fmla="*/ 2522483 w 5754414"/>
              <a:gd name="connsiteY16" fmla="*/ 5334 h 1299950"/>
              <a:gd name="connsiteX17" fmla="*/ 3657600 w 5754414"/>
              <a:gd name="connsiteY17" fmla="*/ 21100 h 1299950"/>
              <a:gd name="connsiteX18" fmla="*/ 3988676 w 5754414"/>
              <a:gd name="connsiteY18" fmla="*/ 36865 h 1299950"/>
              <a:gd name="connsiteX19" fmla="*/ 5328745 w 5754414"/>
              <a:gd name="connsiteY19" fmla="*/ 52631 h 1299950"/>
              <a:gd name="connsiteX20" fmla="*/ 5423338 w 5754414"/>
              <a:gd name="connsiteY20" fmla="*/ 99927 h 1299950"/>
              <a:gd name="connsiteX21" fmla="*/ 5517931 w 5754414"/>
              <a:gd name="connsiteY21" fmla="*/ 162989 h 1299950"/>
              <a:gd name="connsiteX22" fmla="*/ 5612524 w 5754414"/>
              <a:gd name="connsiteY22" fmla="*/ 210286 h 1299950"/>
              <a:gd name="connsiteX23" fmla="*/ 5707117 w 5754414"/>
              <a:gd name="connsiteY23" fmla="*/ 257582 h 1299950"/>
              <a:gd name="connsiteX24" fmla="*/ 5738648 w 5754414"/>
              <a:gd name="connsiteY24" fmla="*/ 399472 h 1299950"/>
              <a:gd name="connsiteX25" fmla="*/ 5754414 w 5754414"/>
              <a:gd name="connsiteY25" fmla="*/ 446769 h 1299950"/>
              <a:gd name="connsiteX26" fmla="*/ 5738648 w 5754414"/>
              <a:gd name="connsiteY26" fmla="*/ 888203 h 1299950"/>
              <a:gd name="connsiteX27" fmla="*/ 5722883 w 5754414"/>
              <a:gd name="connsiteY27" fmla="*/ 967031 h 1299950"/>
              <a:gd name="connsiteX28" fmla="*/ 5628289 w 5754414"/>
              <a:gd name="connsiteY28" fmla="*/ 1030093 h 1299950"/>
              <a:gd name="connsiteX29" fmla="*/ 5612524 w 5754414"/>
              <a:gd name="connsiteY29" fmla="*/ 1077389 h 1299950"/>
              <a:gd name="connsiteX30" fmla="*/ 5565227 w 5754414"/>
              <a:gd name="connsiteY30" fmla="*/ 1108920 h 1299950"/>
              <a:gd name="connsiteX31" fmla="*/ 5407572 w 5754414"/>
              <a:gd name="connsiteY31" fmla="*/ 1156217 h 1299950"/>
              <a:gd name="connsiteX32" fmla="*/ 5202620 w 5754414"/>
              <a:gd name="connsiteY32" fmla="*/ 1171982 h 1299950"/>
              <a:gd name="connsiteX33" fmla="*/ 5155324 w 5754414"/>
              <a:gd name="connsiteY33" fmla="*/ 1203513 h 1299950"/>
              <a:gd name="connsiteX34" fmla="*/ 4792717 w 5754414"/>
              <a:gd name="connsiteY34" fmla="*/ 1250810 h 1299950"/>
              <a:gd name="connsiteX35" fmla="*/ 4524703 w 5754414"/>
              <a:gd name="connsiteY35" fmla="*/ 1282341 h 1299950"/>
              <a:gd name="connsiteX36" fmla="*/ 4398579 w 5754414"/>
              <a:gd name="connsiteY36" fmla="*/ 1298107 h 1299950"/>
              <a:gd name="connsiteX37" fmla="*/ 3720662 w 5754414"/>
              <a:gd name="connsiteY37" fmla="*/ 1282341 h 1299950"/>
              <a:gd name="connsiteX38" fmla="*/ 3405352 w 5754414"/>
              <a:gd name="connsiteY38" fmla="*/ 1298107 h 1299950"/>
              <a:gd name="connsiteX39" fmla="*/ 3263462 w 5754414"/>
              <a:gd name="connsiteY39" fmla="*/ 1266576 h 1299950"/>
              <a:gd name="connsiteX40" fmla="*/ 3200400 w 5754414"/>
              <a:gd name="connsiteY40" fmla="*/ 1250810 h 1299950"/>
              <a:gd name="connsiteX41" fmla="*/ 2727434 w 5754414"/>
              <a:gd name="connsiteY41" fmla="*/ 1250810 h 1299950"/>
              <a:gd name="connsiteX42" fmla="*/ 2680138 w 5754414"/>
              <a:gd name="connsiteY42" fmla="*/ 1235045 h 1299950"/>
              <a:gd name="connsiteX43" fmla="*/ 1876096 w 5754414"/>
              <a:gd name="connsiteY43" fmla="*/ 1250810 h 1299950"/>
              <a:gd name="connsiteX44" fmla="*/ 1844565 w 5754414"/>
              <a:gd name="connsiteY44" fmla="*/ 1298107 h 1299950"/>
              <a:gd name="connsiteX45" fmla="*/ 1765738 w 5754414"/>
              <a:gd name="connsiteY45" fmla="*/ 1282341 h 1299950"/>
              <a:gd name="connsiteX46" fmla="*/ 1639614 w 5754414"/>
              <a:gd name="connsiteY46" fmla="*/ 1250810 h 1299950"/>
              <a:gd name="connsiteX47" fmla="*/ 1450427 w 5754414"/>
              <a:gd name="connsiteY47" fmla="*/ 1266576 h 1299950"/>
              <a:gd name="connsiteX48" fmla="*/ 1403131 w 5754414"/>
              <a:gd name="connsiteY48" fmla="*/ 1282341 h 1299950"/>
              <a:gd name="connsiteX49" fmla="*/ 788276 w 5754414"/>
              <a:gd name="connsiteY49" fmla="*/ 1250810 h 1299950"/>
              <a:gd name="connsiteX50" fmla="*/ 457200 w 5754414"/>
              <a:gd name="connsiteY50" fmla="*/ 1219279 h 1299950"/>
              <a:gd name="connsiteX51" fmla="*/ 78827 w 5754414"/>
              <a:gd name="connsiteY51" fmla="*/ 1187748 h 1299950"/>
              <a:gd name="connsiteX52" fmla="*/ 31531 w 5754414"/>
              <a:gd name="connsiteY52" fmla="*/ 1156217 h 1299950"/>
              <a:gd name="connsiteX53" fmla="*/ 31531 w 5754414"/>
              <a:gd name="connsiteY53" fmla="*/ 1156217 h 1299950"/>
              <a:gd name="connsiteX0" fmla="*/ 47296 w 5754414"/>
              <a:gd name="connsiteY0" fmla="*/ 1150883 h 1294616"/>
              <a:gd name="connsiteX1" fmla="*/ 31531 w 5754414"/>
              <a:gd name="connsiteY1" fmla="*/ 1072055 h 1294616"/>
              <a:gd name="connsiteX2" fmla="*/ 0 w 5754414"/>
              <a:gd name="connsiteY2" fmla="*/ 898635 h 1294616"/>
              <a:gd name="connsiteX3" fmla="*/ 31531 w 5754414"/>
              <a:gd name="connsiteY3" fmla="*/ 504497 h 1294616"/>
              <a:gd name="connsiteX4" fmla="*/ 47296 w 5754414"/>
              <a:gd name="connsiteY4" fmla="*/ 441435 h 1294616"/>
              <a:gd name="connsiteX5" fmla="*/ 78827 w 5754414"/>
              <a:gd name="connsiteY5" fmla="*/ 394138 h 1294616"/>
              <a:gd name="connsiteX6" fmla="*/ 94593 w 5754414"/>
              <a:gd name="connsiteY6" fmla="*/ 299545 h 1294616"/>
              <a:gd name="connsiteX7" fmla="*/ 189186 w 5754414"/>
              <a:gd name="connsiteY7" fmla="*/ 268014 h 1294616"/>
              <a:gd name="connsiteX8" fmla="*/ 819807 w 5754414"/>
              <a:gd name="connsiteY8" fmla="*/ 236483 h 1294616"/>
              <a:gd name="connsiteX9" fmla="*/ 993227 w 5754414"/>
              <a:gd name="connsiteY9" fmla="*/ 268014 h 1294616"/>
              <a:gd name="connsiteX10" fmla="*/ 1844566 w 5754414"/>
              <a:gd name="connsiteY10" fmla="*/ 220718 h 1294616"/>
              <a:gd name="connsiteX11" fmla="*/ 1923393 w 5754414"/>
              <a:gd name="connsiteY11" fmla="*/ 220717 h 1294616"/>
              <a:gd name="connsiteX12" fmla="*/ 2522483 w 5754414"/>
              <a:gd name="connsiteY12" fmla="*/ 141890 h 1294616"/>
              <a:gd name="connsiteX13" fmla="*/ 2806262 w 5754414"/>
              <a:gd name="connsiteY13" fmla="*/ 252248 h 1294616"/>
              <a:gd name="connsiteX14" fmla="*/ 3310758 w 5754414"/>
              <a:gd name="connsiteY14" fmla="*/ 236483 h 1294616"/>
              <a:gd name="connsiteX15" fmla="*/ 4303986 w 5754414"/>
              <a:gd name="connsiteY15" fmla="*/ 252248 h 1294616"/>
              <a:gd name="connsiteX16" fmla="*/ 2522483 w 5754414"/>
              <a:gd name="connsiteY16" fmla="*/ 0 h 1294616"/>
              <a:gd name="connsiteX17" fmla="*/ 3657600 w 5754414"/>
              <a:gd name="connsiteY17" fmla="*/ 15766 h 1294616"/>
              <a:gd name="connsiteX18" fmla="*/ 3988676 w 5754414"/>
              <a:gd name="connsiteY18" fmla="*/ 31531 h 1294616"/>
              <a:gd name="connsiteX19" fmla="*/ 5328745 w 5754414"/>
              <a:gd name="connsiteY19" fmla="*/ 47297 h 1294616"/>
              <a:gd name="connsiteX20" fmla="*/ 5423338 w 5754414"/>
              <a:gd name="connsiteY20" fmla="*/ 94593 h 1294616"/>
              <a:gd name="connsiteX21" fmla="*/ 5517931 w 5754414"/>
              <a:gd name="connsiteY21" fmla="*/ 157655 h 1294616"/>
              <a:gd name="connsiteX22" fmla="*/ 5612524 w 5754414"/>
              <a:gd name="connsiteY22" fmla="*/ 204952 h 1294616"/>
              <a:gd name="connsiteX23" fmla="*/ 5707117 w 5754414"/>
              <a:gd name="connsiteY23" fmla="*/ 252248 h 1294616"/>
              <a:gd name="connsiteX24" fmla="*/ 5738648 w 5754414"/>
              <a:gd name="connsiteY24" fmla="*/ 394138 h 1294616"/>
              <a:gd name="connsiteX25" fmla="*/ 5754414 w 5754414"/>
              <a:gd name="connsiteY25" fmla="*/ 441435 h 1294616"/>
              <a:gd name="connsiteX26" fmla="*/ 5738648 w 5754414"/>
              <a:gd name="connsiteY26" fmla="*/ 882869 h 1294616"/>
              <a:gd name="connsiteX27" fmla="*/ 5722883 w 5754414"/>
              <a:gd name="connsiteY27" fmla="*/ 961697 h 1294616"/>
              <a:gd name="connsiteX28" fmla="*/ 5628289 w 5754414"/>
              <a:gd name="connsiteY28" fmla="*/ 1024759 h 1294616"/>
              <a:gd name="connsiteX29" fmla="*/ 5612524 w 5754414"/>
              <a:gd name="connsiteY29" fmla="*/ 1072055 h 1294616"/>
              <a:gd name="connsiteX30" fmla="*/ 5565227 w 5754414"/>
              <a:gd name="connsiteY30" fmla="*/ 1103586 h 1294616"/>
              <a:gd name="connsiteX31" fmla="*/ 5407572 w 5754414"/>
              <a:gd name="connsiteY31" fmla="*/ 1150883 h 1294616"/>
              <a:gd name="connsiteX32" fmla="*/ 5202620 w 5754414"/>
              <a:gd name="connsiteY32" fmla="*/ 1166648 h 1294616"/>
              <a:gd name="connsiteX33" fmla="*/ 5155324 w 5754414"/>
              <a:gd name="connsiteY33" fmla="*/ 1198179 h 1294616"/>
              <a:gd name="connsiteX34" fmla="*/ 4792717 w 5754414"/>
              <a:gd name="connsiteY34" fmla="*/ 1245476 h 1294616"/>
              <a:gd name="connsiteX35" fmla="*/ 4524703 w 5754414"/>
              <a:gd name="connsiteY35" fmla="*/ 1277007 h 1294616"/>
              <a:gd name="connsiteX36" fmla="*/ 4398579 w 5754414"/>
              <a:gd name="connsiteY36" fmla="*/ 1292773 h 1294616"/>
              <a:gd name="connsiteX37" fmla="*/ 3720662 w 5754414"/>
              <a:gd name="connsiteY37" fmla="*/ 1277007 h 1294616"/>
              <a:gd name="connsiteX38" fmla="*/ 3405352 w 5754414"/>
              <a:gd name="connsiteY38" fmla="*/ 1292773 h 1294616"/>
              <a:gd name="connsiteX39" fmla="*/ 3263462 w 5754414"/>
              <a:gd name="connsiteY39" fmla="*/ 1261242 h 1294616"/>
              <a:gd name="connsiteX40" fmla="*/ 3200400 w 5754414"/>
              <a:gd name="connsiteY40" fmla="*/ 1245476 h 1294616"/>
              <a:gd name="connsiteX41" fmla="*/ 2727434 w 5754414"/>
              <a:gd name="connsiteY41" fmla="*/ 1245476 h 1294616"/>
              <a:gd name="connsiteX42" fmla="*/ 2680138 w 5754414"/>
              <a:gd name="connsiteY42" fmla="*/ 1229711 h 1294616"/>
              <a:gd name="connsiteX43" fmla="*/ 1876096 w 5754414"/>
              <a:gd name="connsiteY43" fmla="*/ 1245476 h 1294616"/>
              <a:gd name="connsiteX44" fmla="*/ 1844565 w 5754414"/>
              <a:gd name="connsiteY44" fmla="*/ 1292773 h 1294616"/>
              <a:gd name="connsiteX45" fmla="*/ 1765738 w 5754414"/>
              <a:gd name="connsiteY45" fmla="*/ 1277007 h 1294616"/>
              <a:gd name="connsiteX46" fmla="*/ 1639614 w 5754414"/>
              <a:gd name="connsiteY46" fmla="*/ 1245476 h 1294616"/>
              <a:gd name="connsiteX47" fmla="*/ 1450427 w 5754414"/>
              <a:gd name="connsiteY47" fmla="*/ 1261242 h 1294616"/>
              <a:gd name="connsiteX48" fmla="*/ 1403131 w 5754414"/>
              <a:gd name="connsiteY48" fmla="*/ 1277007 h 1294616"/>
              <a:gd name="connsiteX49" fmla="*/ 788276 w 5754414"/>
              <a:gd name="connsiteY49" fmla="*/ 1245476 h 1294616"/>
              <a:gd name="connsiteX50" fmla="*/ 457200 w 5754414"/>
              <a:gd name="connsiteY50" fmla="*/ 1213945 h 1294616"/>
              <a:gd name="connsiteX51" fmla="*/ 78827 w 5754414"/>
              <a:gd name="connsiteY51" fmla="*/ 1182414 h 1294616"/>
              <a:gd name="connsiteX52" fmla="*/ 31531 w 5754414"/>
              <a:gd name="connsiteY52" fmla="*/ 1150883 h 1294616"/>
              <a:gd name="connsiteX53" fmla="*/ 31531 w 5754414"/>
              <a:gd name="connsiteY53" fmla="*/ 1150883 h 1294616"/>
              <a:gd name="connsiteX0" fmla="*/ 47296 w 5754414"/>
              <a:gd name="connsiteY0" fmla="*/ 1142938 h 1286671"/>
              <a:gd name="connsiteX1" fmla="*/ 31531 w 5754414"/>
              <a:gd name="connsiteY1" fmla="*/ 1064110 h 1286671"/>
              <a:gd name="connsiteX2" fmla="*/ 0 w 5754414"/>
              <a:gd name="connsiteY2" fmla="*/ 890690 h 1286671"/>
              <a:gd name="connsiteX3" fmla="*/ 31531 w 5754414"/>
              <a:gd name="connsiteY3" fmla="*/ 496552 h 1286671"/>
              <a:gd name="connsiteX4" fmla="*/ 47296 w 5754414"/>
              <a:gd name="connsiteY4" fmla="*/ 433490 h 1286671"/>
              <a:gd name="connsiteX5" fmla="*/ 78827 w 5754414"/>
              <a:gd name="connsiteY5" fmla="*/ 386193 h 1286671"/>
              <a:gd name="connsiteX6" fmla="*/ 94593 w 5754414"/>
              <a:gd name="connsiteY6" fmla="*/ 291600 h 1286671"/>
              <a:gd name="connsiteX7" fmla="*/ 189186 w 5754414"/>
              <a:gd name="connsiteY7" fmla="*/ 260069 h 1286671"/>
              <a:gd name="connsiteX8" fmla="*/ 819807 w 5754414"/>
              <a:gd name="connsiteY8" fmla="*/ 228538 h 1286671"/>
              <a:gd name="connsiteX9" fmla="*/ 993227 w 5754414"/>
              <a:gd name="connsiteY9" fmla="*/ 260069 h 1286671"/>
              <a:gd name="connsiteX10" fmla="*/ 1844566 w 5754414"/>
              <a:gd name="connsiteY10" fmla="*/ 212773 h 1286671"/>
              <a:gd name="connsiteX11" fmla="*/ 1923393 w 5754414"/>
              <a:gd name="connsiteY11" fmla="*/ 212772 h 1286671"/>
              <a:gd name="connsiteX12" fmla="*/ 2522483 w 5754414"/>
              <a:gd name="connsiteY12" fmla="*/ 133945 h 1286671"/>
              <a:gd name="connsiteX13" fmla="*/ 2806262 w 5754414"/>
              <a:gd name="connsiteY13" fmla="*/ 244303 h 1286671"/>
              <a:gd name="connsiteX14" fmla="*/ 3310758 w 5754414"/>
              <a:gd name="connsiteY14" fmla="*/ 228538 h 1286671"/>
              <a:gd name="connsiteX15" fmla="*/ 4303986 w 5754414"/>
              <a:gd name="connsiteY15" fmla="*/ 244303 h 1286671"/>
              <a:gd name="connsiteX16" fmla="*/ 4713889 w 5754414"/>
              <a:gd name="connsiteY16" fmla="*/ 165476 h 1286671"/>
              <a:gd name="connsiteX17" fmla="*/ 3657600 w 5754414"/>
              <a:gd name="connsiteY17" fmla="*/ 7821 h 1286671"/>
              <a:gd name="connsiteX18" fmla="*/ 3988676 w 5754414"/>
              <a:gd name="connsiteY18" fmla="*/ 23586 h 1286671"/>
              <a:gd name="connsiteX19" fmla="*/ 5328745 w 5754414"/>
              <a:gd name="connsiteY19" fmla="*/ 39352 h 1286671"/>
              <a:gd name="connsiteX20" fmla="*/ 5423338 w 5754414"/>
              <a:gd name="connsiteY20" fmla="*/ 86648 h 1286671"/>
              <a:gd name="connsiteX21" fmla="*/ 5517931 w 5754414"/>
              <a:gd name="connsiteY21" fmla="*/ 149710 h 1286671"/>
              <a:gd name="connsiteX22" fmla="*/ 5612524 w 5754414"/>
              <a:gd name="connsiteY22" fmla="*/ 197007 h 1286671"/>
              <a:gd name="connsiteX23" fmla="*/ 5707117 w 5754414"/>
              <a:gd name="connsiteY23" fmla="*/ 244303 h 1286671"/>
              <a:gd name="connsiteX24" fmla="*/ 5738648 w 5754414"/>
              <a:gd name="connsiteY24" fmla="*/ 386193 h 1286671"/>
              <a:gd name="connsiteX25" fmla="*/ 5754414 w 5754414"/>
              <a:gd name="connsiteY25" fmla="*/ 433490 h 1286671"/>
              <a:gd name="connsiteX26" fmla="*/ 5738648 w 5754414"/>
              <a:gd name="connsiteY26" fmla="*/ 874924 h 1286671"/>
              <a:gd name="connsiteX27" fmla="*/ 5722883 w 5754414"/>
              <a:gd name="connsiteY27" fmla="*/ 953752 h 1286671"/>
              <a:gd name="connsiteX28" fmla="*/ 5628289 w 5754414"/>
              <a:gd name="connsiteY28" fmla="*/ 1016814 h 1286671"/>
              <a:gd name="connsiteX29" fmla="*/ 5612524 w 5754414"/>
              <a:gd name="connsiteY29" fmla="*/ 1064110 h 1286671"/>
              <a:gd name="connsiteX30" fmla="*/ 5565227 w 5754414"/>
              <a:gd name="connsiteY30" fmla="*/ 1095641 h 1286671"/>
              <a:gd name="connsiteX31" fmla="*/ 5407572 w 5754414"/>
              <a:gd name="connsiteY31" fmla="*/ 1142938 h 1286671"/>
              <a:gd name="connsiteX32" fmla="*/ 5202620 w 5754414"/>
              <a:gd name="connsiteY32" fmla="*/ 1158703 h 1286671"/>
              <a:gd name="connsiteX33" fmla="*/ 5155324 w 5754414"/>
              <a:gd name="connsiteY33" fmla="*/ 1190234 h 1286671"/>
              <a:gd name="connsiteX34" fmla="*/ 4792717 w 5754414"/>
              <a:gd name="connsiteY34" fmla="*/ 1237531 h 1286671"/>
              <a:gd name="connsiteX35" fmla="*/ 4524703 w 5754414"/>
              <a:gd name="connsiteY35" fmla="*/ 1269062 h 1286671"/>
              <a:gd name="connsiteX36" fmla="*/ 4398579 w 5754414"/>
              <a:gd name="connsiteY36" fmla="*/ 1284828 h 1286671"/>
              <a:gd name="connsiteX37" fmla="*/ 3720662 w 5754414"/>
              <a:gd name="connsiteY37" fmla="*/ 1269062 h 1286671"/>
              <a:gd name="connsiteX38" fmla="*/ 3405352 w 5754414"/>
              <a:gd name="connsiteY38" fmla="*/ 1284828 h 1286671"/>
              <a:gd name="connsiteX39" fmla="*/ 3263462 w 5754414"/>
              <a:gd name="connsiteY39" fmla="*/ 1253297 h 1286671"/>
              <a:gd name="connsiteX40" fmla="*/ 3200400 w 5754414"/>
              <a:gd name="connsiteY40" fmla="*/ 1237531 h 1286671"/>
              <a:gd name="connsiteX41" fmla="*/ 2727434 w 5754414"/>
              <a:gd name="connsiteY41" fmla="*/ 1237531 h 1286671"/>
              <a:gd name="connsiteX42" fmla="*/ 2680138 w 5754414"/>
              <a:gd name="connsiteY42" fmla="*/ 1221766 h 1286671"/>
              <a:gd name="connsiteX43" fmla="*/ 1876096 w 5754414"/>
              <a:gd name="connsiteY43" fmla="*/ 1237531 h 1286671"/>
              <a:gd name="connsiteX44" fmla="*/ 1844565 w 5754414"/>
              <a:gd name="connsiteY44" fmla="*/ 1284828 h 1286671"/>
              <a:gd name="connsiteX45" fmla="*/ 1765738 w 5754414"/>
              <a:gd name="connsiteY45" fmla="*/ 1269062 h 1286671"/>
              <a:gd name="connsiteX46" fmla="*/ 1639614 w 5754414"/>
              <a:gd name="connsiteY46" fmla="*/ 1237531 h 1286671"/>
              <a:gd name="connsiteX47" fmla="*/ 1450427 w 5754414"/>
              <a:gd name="connsiteY47" fmla="*/ 1253297 h 1286671"/>
              <a:gd name="connsiteX48" fmla="*/ 1403131 w 5754414"/>
              <a:gd name="connsiteY48" fmla="*/ 1269062 h 1286671"/>
              <a:gd name="connsiteX49" fmla="*/ 788276 w 5754414"/>
              <a:gd name="connsiteY49" fmla="*/ 1237531 h 1286671"/>
              <a:gd name="connsiteX50" fmla="*/ 457200 w 5754414"/>
              <a:gd name="connsiteY50" fmla="*/ 1206000 h 1286671"/>
              <a:gd name="connsiteX51" fmla="*/ 78827 w 5754414"/>
              <a:gd name="connsiteY51" fmla="*/ 1174469 h 1286671"/>
              <a:gd name="connsiteX52" fmla="*/ 31531 w 5754414"/>
              <a:gd name="connsiteY52" fmla="*/ 1142938 h 1286671"/>
              <a:gd name="connsiteX53" fmla="*/ 31531 w 5754414"/>
              <a:gd name="connsiteY53" fmla="*/ 1142938 h 1286671"/>
              <a:gd name="connsiteX0" fmla="*/ 47296 w 5754414"/>
              <a:gd name="connsiteY0" fmla="*/ 1122255 h 1265988"/>
              <a:gd name="connsiteX1" fmla="*/ 31531 w 5754414"/>
              <a:gd name="connsiteY1" fmla="*/ 1043427 h 1265988"/>
              <a:gd name="connsiteX2" fmla="*/ 0 w 5754414"/>
              <a:gd name="connsiteY2" fmla="*/ 870007 h 1265988"/>
              <a:gd name="connsiteX3" fmla="*/ 31531 w 5754414"/>
              <a:gd name="connsiteY3" fmla="*/ 475869 h 1265988"/>
              <a:gd name="connsiteX4" fmla="*/ 47296 w 5754414"/>
              <a:gd name="connsiteY4" fmla="*/ 412807 h 1265988"/>
              <a:gd name="connsiteX5" fmla="*/ 78827 w 5754414"/>
              <a:gd name="connsiteY5" fmla="*/ 365510 h 1265988"/>
              <a:gd name="connsiteX6" fmla="*/ 94593 w 5754414"/>
              <a:gd name="connsiteY6" fmla="*/ 270917 h 1265988"/>
              <a:gd name="connsiteX7" fmla="*/ 189186 w 5754414"/>
              <a:gd name="connsiteY7" fmla="*/ 239386 h 1265988"/>
              <a:gd name="connsiteX8" fmla="*/ 819807 w 5754414"/>
              <a:gd name="connsiteY8" fmla="*/ 207855 h 1265988"/>
              <a:gd name="connsiteX9" fmla="*/ 993227 w 5754414"/>
              <a:gd name="connsiteY9" fmla="*/ 239386 h 1265988"/>
              <a:gd name="connsiteX10" fmla="*/ 1844566 w 5754414"/>
              <a:gd name="connsiteY10" fmla="*/ 192090 h 1265988"/>
              <a:gd name="connsiteX11" fmla="*/ 1923393 w 5754414"/>
              <a:gd name="connsiteY11" fmla="*/ 192089 h 1265988"/>
              <a:gd name="connsiteX12" fmla="*/ 2522483 w 5754414"/>
              <a:gd name="connsiteY12" fmla="*/ 113262 h 1265988"/>
              <a:gd name="connsiteX13" fmla="*/ 2806262 w 5754414"/>
              <a:gd name="connsiteY13" fmla="*/ 223620 h 1265988"/>
              <a:gd name="connsiteX14" fmla="*/ 3310758 w 5754414"/>
              <a:gd name="connsiteY14" fmla="*/ 207855 h 1265988"/>
              <a:gd name="connsiteX15" fmla="*/ 4303986 w 5754414"/>
              <a:gd name="connsiteY15" fmla="*/ 223620 h 1265988"/>
              <a:gd name="connsiteX16" fmla="*/ 4713889 w 5754414"/>
              <a:gd name="connsiteY16" fmla="*/ 144793 h 1265988"/>
              <a:gd name="connsiteX17" fmla="*/ 4918841 w 5754414"/>
              <a:gd name="connsiteY17" fmla="*/ 81731 h 1265988"/>
              <a:gd name="connsiteX18" fmla="*/ 3988676 w 5754414"/>
              <a:gd name="connsiteY18" fmla="*/ 2903 h 1265988"/>
              <a:gd name="connsiteX19" fmla="*/ 5328745 w 5754414"/>
              <a:gd name="connsiteY19" fmla="*/ 18669 h 1265988"/>
              <a:gd name="connsiteX20" fmla="*/ 5423338 w 5754414"/>
              <a:gd name="connsiteY20" fmla="*/ 65965 h 1265988"/>
              <a:gd name="connsiteX21" fmla="*/ 5517931 w 5754414"/>
              <a:gd name="connsiteY21" fmla="*/ 129027 h 1265988"/>
              <a:gd name="connsiteX22" fmla="*/ 5612524 w 5754414"/>
              <a:gd name="connsiteY22" fmla="*/ 176324 h 1265988"/>
              <a:gd name="connsiteX23" fmla="*/ 5707117 w 5754414"/>
              <a:gd name="connsiteY23" fmla="*/ 223620 h 1265988"/>
              <a:gd name="connsiteX24" fmla="*/ 5738648 w 5754414"/>
              <a:gd name="connsiteY24" fmla="*/ 365510 h 1265988"/>
              <a:gd name="connsiteX25" fmla="*/ 5754414 w 5754414"/>
              <a:gd name="connsiteY25" fmla="*/ 412807 h 1265988"/>
              <a:gd name="connsiteX26" fmla="*/ 5738648 w 5754414"/>
              <a:gd name="connsiteY26" fmla="*/ 854241 h 1265988"/>
              <a:gd name="connsiteX27" fmla="*/ 5722883 w 5754414"/>
              <a:gd name="connsiteY27" fmla="*/ 933069 h 1265988"/>
              <a:gd name="connsiteX28" fmla="*/ 5628289 w 5754414"/>
              <a:gd name="connsiteY28" fmla="*/ 996131 h 1265988"/>
              <a:gd name="connsiteX29" fmla="*/ 5612524 w 5754414"/>
              <a:gd name="connsiteY29" fmla="*/ 1043427 h 1265988"/>
              <a:gd name="connsiteX30" fmla="*/ 5565227 w 5754414"/>
              <a:gd name="connsiteY30" fmla="*/ 1074958 h 1265988"/>
              <a:gd name="connsiteX31" fmla="*/ 5407572 w 5754414"/>
              <a:gd name="connsiteY31" fmla="*/ 1122255 h 1265988"/>
              <a:gd name="connsiteX32" fmla="*/ 5202620 w 5754414"/>
              <a:gd name="connsiteY32" fmla="*/ 1138020 h 1265988"/>
              <a:gd name="connsiteX33" fmla="*/ 5155324 w 5754414"/>
              <a:gd name="connsiteY33" fmla="*/ 1169551 h 1265988"/>
              <a:gd name="connsiteX34" fmla="*/ 4792717 w 5754414"/>
              <a:gd name="connsiteY34" fmla="*/ 1216848 h 1265988"/>
              <a:gd name="connsiteX35" fmla="*/ 4524703 w 5754414"/>
              <a:gd name="connsiteY35" fmla="*/ 1248379 h 1265988"/>
              <a:gd name="connsiteX36" fmla="*/ 4398579 w 5754414"/>
              <a:gd name="connsiteY36" fmla="*/ 1264145 h 1265988"/>
              <a:gd name="connsiteX37" fmla="*/ 3720662 w 5754414"/>
              <a:gd name="connsiteY37" fmla="*/ 1248379 h 1265988"/>
              <a:gd name="connsiteX38" fmla="*/ 3405352 w 5754414"/>
              <a:gd name="connsiteY38" fmla="*/ 1264145 h 1265988"/>
              <a:gd name="connsiteX39" fmla="*/ 3263462 w 5754414"/>
              <a:gd name="connsiteY39" fmla="*/ 1232614 h 1265988"/>
              <a:gd name="connsiteX40" fmla="*/ 3200400 w 5754414"/>
              <a:gd name="connsiteY40" fmla="*/ 1216848 h 1265988"/>
              <a:gd name="connsiteX41" fmla="*/ 2727434 w 5754414"/>
              <a:gd name="connsiteY41" fmla="*/ 1216848 h 1265988"/>
              <a:gd name="connsiteX42" fmla="*/ 2680138 w 5754414"/>
              <a:gd name="connsiteY42" fmla="*/ 1201083 h 1265988"/>
              <a:gd name="connsiteX43" fmla="*/ 1876096 w 5754414"/>
              <a:gd name="connsiteY43" fmla="*/ 1216848 h 1265988"/>
              <a:gd name="connsiteX44" fmla="*/ 1844565 w 5754414"/>
              <a:gd name="connsiteY44" fmla="*/ 1264145 h 1265988"/>
              <a:gd name="connsiteX45" fmla="*/ 1765738 w 5754414"/>
              <a:gd name="connsiteY45" fmla="*/ 1248379 h 1265988"/>
              <a:gd name="connsiteX46" fmla="*/ 1639614 w 5754414"/>
              <a:gd name="connsiteY46" fmla="*/ 1216848 h 1265988"/>
              <a:gd name="connsiteX47" fmla="*/ 1450427 w 5754414"/>
              <a:gd name="connsiteY47" fmla="*/ 1232614 h 1265988"/>
              <a:gd name="connsiteX48" fmla="*/ 1403131 w 5754414"/>
              <a:gd name="connsiteY48" fmla="*/ 1248379 h 1265988"/>
              <a:gd name="connsiteX49" fmla="*/ 788276 w 5754414"/>
              <a:gd name="connsiteY49" fmla="*/ 1216848 h 1265988"/>
              <a:gd name="connsiteX50" fmla="*/ 457200 w 5754414"/>
              <a:gd name="connsiteY50" fmla="*/ 1185317 h 1265988"/>
              <a:gd name="connsiteX51" fmla="*/ 78827 w 5754414"/>
              <a:gd name="connsiteY51" fmla="*/ 1153786 h 1265988"/>
              <a:gd name="connsiteX52" fmla="*/ 31531 w 5754414"/>
              <a:gd name="connsiteY52" fmla="*/ 1122255 h 1265988"/>
              <a:gd name="connsiteX53" fmla="*/ 31531 w 5754414"/>
              <a:gd name="connsiteY53" fmla="*/ 1122255 h 1265988"/>
              <a:gd name="connsiteX0" fmla="*/ 47296 w 5754414"/>
              <a:gd name="connsiteY0" fmla="*/ 1103719 h 1247452"/>
              <a:gd name="connsiteX1" fmla="*/ 31531 w 5754414"/>
              <a:gd name="connsiteY1" fmla="*/ 1024891 h 1247452"/>
              <a:gd name="connsiteX2" fmla="*/ 0 w 5754414"/>
              <a:gd name="connsiteY2" fmla="*/ 851471 h 1247452"/>
              <a:gd name="connsiteX3" fmla="*/ 31531 w 5754414"/>
              <a:gd name="connsiteY3" fmla="*/ 457333 h 1247452"/>
              <a:gd name="connsiteX4" fmla="*/ 47296 w 5754414"/>
              <a:gd name="connsiteY4" fmla="*/ 394271 h 1247452"/>
              <a:gd name="connsiteX5" fmla="*/ 78827 w 5754414"/>
              <a:gd name="connsiteY5" fmla="*/ 346974 h 1247452"/>
              <a:gd name="connsiteX6" fmla="*/ 94593 w 5754414"/>
              <a:gd name="connsiteY6" fmla="*/ 252381 h 1247452"/>
              <a:gd name="connsiteX7" fmla="*/ 189186 w 5754414"/>
              <a:gd name="connsiteY7" fmla="*/ 220850 h 1247452"/>
              <a:gd name="connsiteX8" fmla="*/ 819807 w 5754414"/>
              <a:gd name="connsiteY8" fmla="*/ 189319 h 1247452"/>
              <a:gd name="connsiteX9" fmla="*/ 993227 w 5754414"/>
              <a:gd name="connsiteY9" fmla="*/ 220850 h 1247452"/>
              <a:gd name="connsiteX10" fmla="*/ 1844566 w 5754414"/>
              <a:gd name="connsiteY10" fmla="*/ 173554 h 1247452"/>
              <a:gd name="connsiteX11" fmla="*/ 1923393 w 5754414"/>
              <a:gd name="connsiteY11" fmla="*/ 173553 h 1247452"/>
              <a:gd name="connsiteX12" fmla="*/ 2522483 w 5754414"/>
              <a:gd name="connsiteY12" fmla="*/ 94726 h 1247452"/>
              <a:gd name="connsiteX13" fmla="*/ 2806262 w 5754414"/>
              <a:gd name="connsiteY13" fmla="*/ 205084 h 1247452"/>
              <a:gd name="connsiteX14" fmla="*/ 3310758 w 5754414"/>
              <a:gd name="connsiteY14" fmla="*/ 189319 h 1247452"/>
              <a:gd name="connsiteX15" fmla="*/ 4303986 w 5754414"/>
              <a:gd name="connsiteY15" fmla="*/ 205084 h 1247452"/>
              <a:gd name="connsiteX16" fmla="*/ 4713889 w 5754414"/>
              <a:gd name="connsiteY16" fmla="*/ 126257 h 1247452"/>
              <a:gd name="connsiteX17" fmla="*/ 4918841 w 5754414"/>
              <a:gd name="connsiteY17" fmla="*/ 63195 h 1247452"/>
              <a:gd name="connsiteX18" fmla="*/ 5029200 w 5754414"/>
              <a:gd name="connsiteY18" fmla="*/ 157788 h 1247452"/>
              <a:gd name="connsiteX19" fmla="*/ 5328745 w 5754414"/>
              <a:gd name="connsiteY19" fmla="*/ 133 h 1247452"/>
              <a:gd name="connsiteX20" fmla="*/ 5423338 w 5754414"/>
              <a:gd name="connsiteY20" fmla="*/ 47429 h 1247452"/>
              <a:gd name="connsiteX21" fmla="*/ 5517931 w 5754414"/>
              <a:gd name="connsiteY21" fmla="*/ 110491 h 1247452"/>
              <a:gd name="connsiteX22" fmla="*/ 5612524 w 5754414"/>
              <a:gd name="connsiteY22" fmla="*/ 157788 h 1247452"/>
              <a:gd name="connsiteX23" fmla="*/ 5707117 w 5754414"/>
              <a:gd name="connsiteY23" fmla="*/ 205084 h 1247452"/>
              <a:gd name="connsiteX24" fmla="*/ 5738648 w 5754414"/>
              <a:gd name="connsiteY24" fmla="*/ 346974 h 1247452"/>
              <a:gd name="connsiteX25" fmla="*/ 5754414 w 5754414"/>
              <a:gd name="connsiteY25" fmla="*/ 394271 h 1247452"/>
              <a:gd name="connsiteX26" fmla="*/ 5738648 w 5754414"/>
              <a:gd name="connsiteY26" fmla="*/ 835705 h 1247452"/>
              <a:gd name="connsiteX27" fmla="*/ 5722883 w 5754414"/>
              <a:gd name="connsiteY27" fmla="*/ 914533 h 1247452"/>
              <a:gd name="connsiteX28" fmla="*/ 5628289 w 5754414"/>
              <a:gd name="connsiteY28" fmla="*/ 977595 h 1247452"/>
              <a:gd name="connsiteX29" fmla="*/ 5612524 w 5754414"/>
              <a:gd name="connsiteY29" fmla="*/ 1024891 h 1247452"/>
              <a:gd name="connsiteX30" fmla="*/ 5565227 w 5754414"/>
              <a:gd name="connsiteY30" fmla="*/ 1056422 h 1247452"/>
              <a:gd name="connsiteX31" fmla="*/ 5407572 w 5754414"/>
              <a:gd name="connsiteY31" fmla="*/ 1103719 h 1247452"/>
              <a:gd name="connsiteX32" fmla="*/ 5202620 w 5754414"/>
              <a:gd name="connsiteY32" fmla="*/ 1119484 h 1247452"/>
              <a:gd name="connsiteX33" fmla="*/ 5155324 w 5754414"/>
              <a:gd name="connsiteY33" fmla="*/ 1151015 h 1247452"/>
              <a:gd name="connsiteX34" fmla="*/ 4792717 w 5754414"/>
              <a:gd name="connsiteY34" fmla="*/ 1198312 h 1247452"/>
              <a:gd name="connsiteX35" fmla="*/ 4524703 w 5754414"/>
              <a:gd name="connsiteY35" fmla="*/ 1229843 h 1247452"/>
              <a:gd name="connsiteX36" fmla="*/ 4398579 w 5754414"/>
              <a:gd name="connsiteY36" fmla="*/ 1245609 h 1247452"/>
              <a:gd name="connsiteX37" fmla="*/ 3720662 w 5754414"/>
              <a:gd name="connsiteY37" fmla="*/ 1229843 h 1247452"/>
              <a:gd name="connsiteX38" fmla="*/ 3405352 w 5754414"/>
              <a:gd name="connsiteY38" fmla="*/ 1245609 h 1247452"/>
              <a:gd name="connsiteX39" fmla="*/ 3263462 w 5754414"/>
              <a:gd name="connsiteY39" fmla="*/ 1214078 h 1247452"/>
              <a:gd name="connsiteX40" fmla="*/ 3200400 w 5754414"/>
              <a:gd name="connsiteY40" fmla="*/ 1198312 h 1247452"/>
              <a:gd name="connsiteX41" fmla="*/ 2727434 w 5754414"/>
              <a:gd name="connsiteY41" fmla="*/ 1198312 h 1247452"/>
              <a:gd name="connsiteX42" fmla="*/ 2680138 w 5754414"/>
              <a:gd name="connsiteY42" fmla="*/ 1182547 h 1247452"/>
              <a:gd name="connsiteX43" fmla="*/ 1876096 w 5754414"/>
              <a:gd name="connsiteY43" fmla="*/ 1198312 h 1247452"/>
              <a:gd name="connsiteX44" fmla="*/ 1844565 w 5754414"/>
              <a:gd name="connsiteY44" fmla="*/ 1245609 h 1247452"/>
              <a:gd name="connsiteX45" fmla="*/ 1765738 w 5754414"/>
              <a:gd name="connsiteY45" fmla="*/ 1229843 h 1247452"/>
              <a:gd name="connsiteX46" fmla="*/ 1639614 w 5754414"/>
              <a:gd name="connsiteY46" fmla="*/ 1198312 h 1247452"/>
              <a:gd name="connsiteX47" fmla="*/ 1450427 w 5754414"/>
              <a:gd name="connsiteY47" fmla="*/ 1214078 h 1247452"/>
              <a:gd name="connsiteX48" fmla="*/ 1403131 w 5754414"/>
              <a:gd name="connsiteY48" fmla="*/ 1229843 h 1247452"/>
              <a:gd name="connsiteX49" fmla="*/ 788276 w 5754414"/>
              <a:gd name="connsiteY49" fmla="*/ 1198312 h 1247452"/>
              <a:gd name="connsiteX50" fmla="*/ 457200 w 5754414"/>
              <a:gd name="connsiteY50" fmla="*/ 1166781 h 1247452"/>
              <a:gd name="connsiteX51" fmla="*/ 78827 w 5754414"/>
              <a:gd name="connsiteY51" fmla="*/ 1135250 h 1247452"/>
              <a:gd name="connsiteX52" fmla="*/ 31531 w 5754414"/>
              <a:gd name="connsiteY52" fmla="*/ 1103719 h 1247452"/>
              <a:gd name="connsiteX53" fmla="*/ 31531 w 5754414"/>
              <a:gd name="connsiteY53" fmla="*/ 1103719 h 1247452"/>
              <a:gd name="connsiteX0" fmla="*/ 47296 w 5754414"/>
              <a:gd name="connsiteY0" fmla="*/ 1057235 h 1200968"/>
              <a:gd name="connsiteX1" fmla="*/ 31531 w 5754414"/>
              <a:gd name="connsiteY1" fmla="*/ 978407 h 1200968"/>
              <a:gd name="connsiteX2" fmla="*/ 0 w 5754414"/>
              <a:gd name="connsiteY2" fmla="*/ 804987 h 1200968"/>
              <a:gd name="connsiteX3" fmla="*/ 31531 w 5754414"/>
              <a:gd name="connsiteY3" fmla="*/ 410849 h 1200968"/>
              <a:gd name="connsiteX4" fmla="*/ 47296 w 5754414"/>
              <a:gd name="connsiteY4" fmla="*/ 347787 h 1200968"/>
              <a:gd name="connsiteX5" fmla="*/ 78827 w 5754414"/>
              <a:gd name="connsiteY5" fmla="*/ 300490 h 1200968"/>
              <a:gd name="connsiteX6" fmla="*/ 94593 w 5754414"/>
              <a:gd name="connsiteY6" fmla="*/ 205897 h 1200968"/>
              <a:gd name="connsiteX7" fmla="*/ 189186 w 5754414"/>
              <a:gd name="connsiteY7" fmla="*/ 174366 h 1200968"/>
              <a:gd name="connsiteX8" fmla="*/ 819807 w 5754414"/>
              <a:gd name="connsiteY8" fmla="*/ 142835 h 1200968"/>
              <a:gd name="connsiteX9" fmla="*/ 993227 w 5754414"/>
              <a:gd name="connsiteY9" fmla="*/ 174366 h 1200968"/>
              <a:gd name="connsiteX10" fmla="*/ 1844566 w 5754414"/>
              <a:gd name="connsiteY10" fmla="*/ 127070 h 1200968"/>
              <a:gd name="connsiteX11" fmla="*/ 1923393 w 5754414"/>
              <a:gd name="connsiteY11" fmla="*/ 127069 h 1200968"/>
              <a:gd name="connsiteX12" fmla="*/ 2522483 w 5754414"/>
              <a:gd name="connsiteY12" fmla="*/ 48242 h 1200968"/>
              <a:gd name="connsiteX13" fmla="*/ 2806262 w 5754414"/>
              <a:gd name="connsiteY13" fmla="*/ 158600 h 1200968"/>
              <a:gd name="connsiteX14" fmla="*/ 3310758 w 5754414"/>
              <a:gd name="connsiteY14" fmla="*/ 142835 h 1200968"/>
              <a:gd name="connsiteX15" fmla="*/ 4303986 w 5754414"/>
              <a:gd name="connsiteY15" fmla="*/ 158600 h 1200968"/>
              <a:gd name="connsiteX16" fmla="*/ 4713889 w 5754414"/>
              <a:gd name="connsiteY16" fmla="*/ 79773 h 1200968"/>
              <a:gd name="connsiteX17" fmla="*/ 4918841 w 5754414"/>
              <a:gd name="connsiteY17" fmla="*/ 16711 h 1200968"/>
              <a:gd name="connsiteX18" fmla="*/ 5029200 w 5754414"/>
              <a:gd name="connsiteY18" fmla="*/ 111304 h 1200968"/>
              <a:gd name="connsiteX19" fmla="*/ 5312980 w 5754414"/>
              <a:gd name="connsiteY19" fmla="*/ 111304 h 1200968"/>
              <a:gd name="connsiteX20" fmla="*/ 5423338 w 5754414"/>
              <a:gd name="connsiteY20" fmla="*/ 945 h 1200968"/>
              <a:gd name="connsiteX21" fmla="*/ 5517931 w 5754414"/>
              <a:gd name="connsiteY21" fmla="*/ 64007 h 1200968"/>
              <a:gd name="connsiteX22" fmla="*/ 5612524 w 5754414"/>
              <a:gd name="connsiteY22" fmla="*/ 111304 h 1200968"/>
              <a:gd name="connsiteX23" fmla="*/ 5707117 w 5754414"/>
              <a:gd name="connsiteY23" fmla="*/ 158600 h 1200968"/>
              <a:gd name="connsiteX24" fmla="*/ 5738648 w 5754414"/>
              <a:gd name="connsiteY24" fmla="*/ 300490 h 1200968"/>
              <a:gd name="connsiteX25" fmla="*/ 5754414 w 5754414"/>
              <a:gd name="connsiteY25" fmla="*/ 347787 h 1200968"/>
              <a:gd name="connsiteX26" fmla="*/ 5738648 w 5754414"/>
              <a:gd name="connsiteY26" fmla="*/ 789221 h 1200968"/>
              <a:gd name="connsiteX27" fmla="*/ 5722883 w 5754414"/>
              <a:gd name="connsiteY27" fmla="*/ 868049 h 1200968"/>
              <a:gd name="connsiteX28" fmla="*/ 5628289 w 5754414"/>
              <a:gd name="connsiteY28" fmla="*/ 931111 h 1200968"/>
              <a:gd name="connsiteX29" fmla="*/ 5612524 w 5754414"/>
              <a:gd name="connsiteY29" fmla="*/ 978407 h 1200968"/>
              <a:gd name="connsiteX30" fmla="*/ 5565227 w 5754414"/>
              <a:gd name="connsiteY30" fmla="*/ 1009938 h 1200968"/>
              <a:gd name="connsiteX31" fmla="*/ 5407572 w 5754414"/>
              <a:gd name="connsiteY31" fmla="*/ 1057235 h 1200968"/>
              <a:gd name="connsiteX32" fmla="*/ 5202620 w 5754414"/>
              <a:gd name="connsiteY32" fmla="*/ 1073000 h 1200968"/>
              <a:gd name="connsiteX33" fmla="*/ 5155324 w 5754414"/>
              <a:gd name="connsiteY33" fmla="*/ 1104531 h 1200968"/>
              <a:gd name="connsiteX34" fmla="*/ 4792717 w 5754414"/>
              <a:gd name="connsiteY34" fmla="*/ 1151828 h 1200968"/>
              <a:gd name="connsiteX35" fmla="*/ 4524703 w 5754414"/>
              <a:gd name="connsiteY35" fmla="*/ 1183359 h 1200968"/>
              <a:gd name="connsiteX36" fmla="*/ 4398579 w 5754414"/>
              <a:gd name="connsiteY36" fmla="*/ 1199125 h 1200968"/>
              <a:gd name="connsiteX37" fmla="*/ 3720662 w 5754414"/>
              <a:gd name="connsiteY37" fmla="*/ 1183359 h 1200968"/>
              <a:gd name="connsiteX38" fmla="*/ 3405352 w 5754414"/>
              <a:gd name="connsiteY38" fmla="*/ 1199125 h 1200968"/>
              <a:gd name="connsiteX39" fmla="*/ 3263462 w 5754414"/>
              <a:gd name="connsiteY39" fmla="*/ 1167594 h 1200968"/>
              <a:gd name="connsiteX40" fmla="*/ 3200400 w 5754414"/>
              <a:gd name="connsiteY40" fmla="*/ 1151828 h 1200968"/>
              <a:gd name="connsiteX41" fmla="*/ 2727434 w 5754414"/>
              <a:gd name="connsiteY41" fmla="*/ 1151828 h 1200968"/>
              <a:gd name="connsiteX42" fmla="*/ 2680138 w 5754414"/>
              <a:gd name="connsiteY42" fmla="*/ 1136063 h 1200968"/>
              <a:gd name="connsiteX43" fmla="*/ 1876096 w 5754414"/>
              <a:gd name="connsiteY43" fmla="*/ 1151828 h 1200968"/>
              <a:gd name="connsiteX44" fmla="*/ 1844565 w 5754414"/>
              <a:gd name="connsiteY44" fmla="*/ 1199125 h 1200968"/>
              <a:gd name="connsiteX45" fmla="*/ 1765738 w 5754414"/>
              <a:gd name="connsiteY45" fmla="*/ 1183359 h 1200968"/>
              <a:gd name="connsiteX46" fmla="*/ 1639614 w 5754414"/>
              <a:gd name="connsiteY46" fmla="*/ 1151828 h 1200968"/>
              <a:gd name="connsiteX47" fmla="*/ 1450427 w 5754414"/>
              <a:gd name="connsiteY47" fmla="*/ 1167594 h 1200968"/>
              <a:gd name="connsiteX48" fmla="*/ 1403131 w 5754414"/>
              <a:gd name="connsiteY48" fmla="*/ 1183359 h 1200968"/>
              <a:gd name="connsiteX49" fmla="*/ 788276 w 5754414"/>
              <a:gd name="connsiteY49" fmla="*/ 1151828 h 1200968"/>
              <a:gd name="connsiteX50" fmla="*/ 457200 w 5754414"/>
              <a:gd name="connsiteY50" fmla="*/ 1120297 h 1200968"/>
              <a:gd name="connsiteX51" fmla="*/ 78827 w 5754414"/>
              <a:gd name="connsiteY51" fmla="*/ 1088766 h 1200968"/>
              <a:gd name="connsiteX52" fmla="*/ 31531 w 5754414"/>
              <a:gd name="connsiteY52" fmla="*/ 1057235 h 1200968"/>
              <a:gd name="connsiteX53" fmla="*/ 31531 w 5754414"/>
              <a:gd name="connsiteY53" fmla="*/ 1057235 h 1200968"/>
              <a:gd name="connsiteX0" fmla="*/ 47296 w 5754414"/>
              <a:gd name="connsiteY0" fmla="*/ 1040929 h 1184662"/>
              <a:gd name="connsiteX1" fmla="*/ 31531 w 5754414"/>
              <a:gd name="connsiteY1" fmla="*/ 962101 h 1184662"/>
              <a:gd name="connsiteX2" fmla="*/ 0 w 5754414"/>
              <a:gd name="connsiteY2" fmla="*/ 788681 h 1184662"/>
              <a:gd name="connsiteX3" fmla="*/ 31531 w 5754414"/>
              <a:gd name="connsiteY3" fmla="*/ 394543 h 1184662"/>
              <a:gd name="connsiteX4" fmla="*/ 47296 w 5754414"/>
              <a:gd name="connsiteY4" fmla="*/ 331481 h 1184662"/>
              <a:gd name="connsiteX5" fmla="*/ 78827 w 5754414"/>
              <a:gd name="connsiteY5" fmla="*/ 284184 h 1184662"/>
              <a:gd name="connsiteX6" fmla="*/ 94593 w 5754414"/>
              <a:gd name="connsiteY6" fmla="*/ 189591 h 1184662"/>
              <a:gd name="connsiteX7" fmla="*/ 189186 w 5754414"/>
              <a:gd name="connsiteY7" fmla="*/ 158060 h 1184662"/>
              <a:gd name="connsiteX8" fmla="*/ 819807 w 5754414"/>
              <a:gd name="connsiteY8" fmla="*/ 126529 h 1184662"/>
              <a:gd name="connsiteX9" fmla="*/ 993227 w 5754414"/>
              <a:gd name="connsiteY9" fmla="*/ 158060 h 1184662"/>
              <a:gd name="connsiteX10" fmla="*/ 1844566 w 5754414"/>
              <a:gd name="connsiteY10" fmla="*/ 110764 h 1184662"/>
              <a:gd name="connsiteX11" fmla="*/ 1923393 w 5754414"/>
              <a:gd name="connsiteY11" fmla="*/ 110763 h 1184662"/>
              <a:gd name="connsiteX12" fmla="*/ 2522483 w 5754414"/>
              <a:gd name="connsiteY12" fmla="*/ 31936 h 1184662"/>
              <a:gd name="connsiteX13" fmla="*/ 2806262 w 5754414"/>
              <a:gd name="connsiteY13" fmla="*/ 142294 h 1184662"/>
              <a:gd name="connsiteX14" fmla="*/ 3310758 w 5754414"/>
              <a:gd name="connsiteY14" fmla="*/ 126529 h 1184662"/>
              <a:gd name="connsiteX15" fmla="*/ 4303986 w 5754414"/>
              <a:gd name="connsiteY15" fmla="*/ 142294 h 1184662"/>
              <a:gd name="connsiteX16" fmla="*/ 4713889 w 5754414"/>
              <a:gd name="connsiteY16" fmla="*/ 63467 h 1184662"/>
              <a:gd name="connsiteX17" fmla="*/ 4918841 w 5754414"/>
              <a:gd name="connsiteY17" fmla="*/ 405 h 1184662"/>
              <a:gd name="connsiteX18" fmla="*/ 5029200 w 5754414"/>
              <a:gd name="connsiteY18" fmla="*/ 94998 h 1184662"/>
              <a:gd name="connsiteX19" fmla="*/ 5312980 w 5754414"/>
              <a:gd name="connsiteY19" fmla="*/ 94998 h 1184662"/>
              <a:gd name="connsiteX20" fmla="*/ 5517931 w 5754414"/>
              <a:gd name="connsiteY20" fmla="*/ 47701 h 1184662"/>
              <a:gd name="connsiteX21" fmla="*/ 5612524 w 5754414"/>
              <a:gd name="connsiteY21" fmla="*/ 94998 h 1184662"/>
              <a:gd name="connsiteX22" fmla="*/ 5707117 w 5754414"/>
              <a:gd name="connsiteY22" fmla="*/ 142294 h 1184662"/>
              <a:gd name="connsiteX23" fmla="*/ 5738648 w 5754414"/>
              <a:gd name="connsiteY23" fmla="*/ 284184 h 1184662"/>
              <a:gd name="connsiteX24" fmla="*/ 5754414 w 5754414"/>
              <a:gd name="connsiteY24" fmla="*/ 331481 h 1184662"/>
              <a:gd name="connsiteX25" fmla="*/ 5738648 w 5754414"/>
              <a:gd name="connsiteY25" fmla="*/ 772915 h 1184662"/>
              <a:gd name="connsiteX26" fmla="*/ 5722883 w 5754414"/>
              <a:gd name="connsiteY26" fmla="*/ 851743 h 1184662"/>
              <a:gd name="connsiteX27" fmla="*/ 5628289 w 5754414"/>
              <a:gd name="connsiteY27" fmla="*/ 914805 h 1184662"/>
              <a:gd name="connsiteX28" fmla="*/ 5612524 w 5754414"/>
              <a:gd name="connsiteY28" fmla="*/ 962101 h 1184662"/>
              <a:gd name="connsiteX29" fmla="*/ 5565227 w 5754414"/>
              <a:gd name="connsiteY29" fmla="*/ 993632 h 1184662"/>
              <a:gd name="connsiteX30" fmla="*/ 5407572 w 5754414"/>
              <a:gd name="connsiteY30" fmla="*/ 1040929 h 1184662"/>
              <a:gd name="connsiteX31" fmla="*/ 5202620 w 5754414"/>
              <a:gd name="connsiteY31" fmla="*/ 1056694 h 1184662"/>
              <a:gd name="connsiteX32" fmla="*/ 5155324 w 5754414"/>
              <a:gd name="connsiteY32" fmla="*/ 1088225 h 1184662"/>
              <a:gd name="connsiteX33" fmla="*/ 4792717 w 5754414"/>
              <a:gd name="connsiteY33" fmla="*/ 1135522 h 1184662"/>
              <a:gd name="connsiteX34" fmla="*/ 4524703 w 5754414"/>
              <a:gd name="connsiteY34" fmla="*/ 1167053 h 1184662"/>
              <a:gd name="connsiteX35" fmla="*/ 4398579 w 5754414"/>
              <a:gd name="connsiteY35" fmla="*/ 1182819 h 1184662"/>
              <a:gd name="connsiteX36" fmla="*/ 3720662 w 5754414"/>
              <a:gd name="connsiteY36" fmla="*/ 1167053 h 1184662"/>
              <a:gd name="connsiteX37" fmla="*/ 3405352 w 5754414"/>
              <a:gd name="connsiteY37" fmla="*/ 1182819 h 1184662"/>
              <a:gd name="connsiteX38" fmla="*/ 3263462 w 5754414"/>
              <a:gd name="connsiteY38" fmla="*/ 1151288 h 1184662"/>
              <a:gd name="connsiteX39" fmla="*/ 3200400 w 5754414"/>
              <a:gd name="connsiteY39" fmla="*/ 1135522 h 1184662"/>
              <a:gd name="connsiteX40" fmla="*/ 2727434 w 5754414"/>
              <a:gd name="connsiteY40" fmla="*/ 1135522 h 1184662"/>
              <a:gd name="connsiteX41" fmla="*/ 2680138 w 5754414"/>
              <a:gd name="connsiteY41" fmla="*/ 1119757 h 1184662"/>
              <a:gd name="connsiteX42" fmla="*/ 1876096 w 5754414"/>
              <a:gd name="connsiteY42" fmla="*/ 1135522 h 1184662"/>
              <a:gd name="connsiteX43" fmla="*/ 1844565 w 5754414"/>
              <a:gd name="connsiteY43" fmla="*/ 1182819 h 1184662"/>
              <a:gd name="connsiteX44" fmla="*/ 1765738 w 5754414"/>
              <a:gd name="connsiteY44" fmla="*/ 1167053 h 1184662"/>
              <a:gd name="connsiteX45" fmla="*/ 1639614 w 5754414"/>
              <a:gd name="connsiteY45" fmla="*/ 1135522 h 1184662"/>
              <a:gd name="connsiteX46" fmla="*/ 1450427 w 5754414"/>
              <a:gd name="connsiteY46" fmla="*/ 1151288 h 1184662"/>
              <a:gd name="connsiteX47" fmla="*/ 1403131 w 5754414"/>
              <a:gd name="connsiteY47" fmla="*/ 1167053 h 1184662"/>
              <a:gd name="connsiteX48" fmla="*/ 788276 w 5754414"/>
              <a:gd name="connsiteY48" fmla="*/ 1135522 h 1184662"/>
              <a:gd name="connsiteX49" fmla="*/ 457200 w 5754414"/>
              <a:gd name="connsiteY49" fmla="*/ 1103991 h 1184662"/>
              <a:gd name="connsiteX50" fmla="*/ 78827 w 5754414"/>
              <a:gd name="connsiteY50" fmla="*/ 1072460 h 1184662"/>
              <a:gd name="connsiteX51" fmla="*/ 31531 w 5754414"/>
              <a:gd name="connsiteY51" fmla="*/ 1040929 h 1184662"/>
              <a:gd name="connsiteX52" fmla="*/ 31531 w 5754414"/>
              <a:gd name="connsiteY52" fmla="*/ 1040929 h 1184662"/>
              <a:gd name="connsiteX0" fmla="*/ 47296 w 5754414"/>
              <a:gd name="connsiteY0" fmla="*/ 1040929 h 1184662"/>
              <a:gd name="connsiteX1" fmla="*/ 31531 w 5754414"/>
              <a:gd name="connsiteY1" fmla="*/ 962101 h 1184662"/>
              <a:gd name="connsiteX2" fmla="*/ 0 w 5754414"/>
              <a:gd name="connsiteY2" fmla="*/ 788681 h 1184662"/>
              <a:gd name="connsiteX3" fmla="*/ 31531 w 5754414"/>
              <a:gd name="connsiteY3" fmla="*/ 394543 h 1184662"/>
              <a:gd name="connsiteX4" fmla="*/ 47296 w 5754414"/>
              <a:gd name="connsiteY4" fmla="*/ 331481 h 1184662"/>
              <a:gd name="connsiteX5" fmla="*/ 78827 w 5754414"/>
              <a:gd name="connsiteY5" fmla="*/ 284184 h 1184662"/>
              <a:gd name="connsiteX6" fmla="*/ 94593 w 5754414"/>
              <a:gd name="connsiteY6" fmla="*/ 189591 h 1184662"/>
              <a:gd name="connsiteX7" fmla="*/ 189186 w 5754414"/>
              <a:gd name="connsiteY7" fmla="*/ 158060 h 1184662"/>
              <a:gd name="connsiteX8" fmla="*/ 819807 w 5754414"/>
              <a:gd name="connsiteY8" fmla="*/ 126529 h 1184662"/>
              <a:gd name="connsiteX9" fmla="*/ 993227 w 5754414"/>
              <a:gd name="connsiteY9" fmla="*/ 158060 h 1184662"/>
              <a:gd name="connsiteX10" fmla="*/ 1844566 w 5754414"/>
              <a:gd name="connsiteY10" fmla="*/ 110764 h 1184662"/>
              <a:gd name="connsiteX11" fmla="*/ 1923393 w 5754414"/>
              <a:gd name="connsiteY11" fmla="*/ 110763 h 1184662"/>
              <a:gd name="connsiteX12" fmla="*/ 2522483 w 5754414"/>
              <a:gd name="connsiteY12" fmla="*/ 31936 h 1184662"/>
              <a:gd name="connsiteX13" fmla="*/ 2806262 w 5754414"/>
              <a:gd name="connsiteY13" fmla="*/ 142294 h 1184662"/>
              <a:gd name="connsiteX14" fmla="*/ 3310758 w 5754414"/>
              <a:gd name="connsiteY14" fmla="*/ 126529 h 1184662"/>
              <a:gd name="connsiteX15" fmla="*/ 4303986 w 5754414"/>
              <a:gd name="connsiteY15" fmla="*/ 142294 h 1184662"/>
              <a:gd name="connsiteX16" fmla="*/ 4713889 w 5754414"/>
              <a:gd name="connsiteY16" fmla="*/ 63467 h 1184662"/>
              <a:gd name="connsiteX17" fmla="*/ 4918841 w 5754414"/>
              <a:gd name="connsiteY17" fmla="*/ 405 h 1184662"/>
              <a:gd name="connsiteX18" fmla="*/ 5029200 w 5754414"/>
              <a:gd name="connsiteY18" fmla="*/ 94998 h 1184662"/>
              <a:gd name="connsiteX19" fmla="*/ 5312980 w 5754414"/>
              <a:gd name="connsiteY19" fmla="*/ 94998 h 1184662"/>
              <a:gd name="connsiteX20" fmla="*/ 5612524 w 5754414"/>
              <a:gd name="connsiteY20" fmla="*/ 94998 h 1184662"/>
              <a:gd name="connsiteX21" fmla="*/ 5707117 w 5754414"/>
              <a:gd name="connsiteY21" fmla="*/ 142294 h 1184662"/>
              <a:gd name="connsiteX22" fmla="*/ 5738648 w 5754414"/>
              <a:gd name="connsiteY22" fmla="*/ 284184 h 1184662"/>
              <a:gd name="connsiteX23" fmla="*/ 5754414 w 5754414"/>
              <a:gd name="connsiteY23" fmla="*/ 331481 h 1184662"/>
              <a:gd name="connsiteX24" fmla="*/ 5738648 w 5754414"/>
              <a:gd name="connsiteY24" fmla="*/ 772915 h 1184662"/>
              <a:gd name="connsiteX25" fmla="*/ 5722883 w 5754414"/>
              <a:gd name="connsiteY25" fmla="*/ 851743 h 1184662"/>
              <a:gd name="connsiteX26" fmla="*/ 5628289 w 5754414"/>
              <a:gd name="connsiteY26" fmla="*/ 914805 h 1184662"/>
              <a:gd name="connsiteX27" fmla="*/ 5612524 w 5754414"/>
              <a:gd name="connsiteY27" fmla="*/ 962101 h 1184662"/>
              <a:gd name="connsiteX28" fmla="*/ 5565227 w 5754414"/>
              <a:gd name="connsiteY28" fmla="*/ 993632 h 1184662"/>
              <a:gd name="connsiteX29" fmla="*/ 5407572 w 5754414"/>
              <a:gd name="connsiteY29" fmla="*/ 1040929 h 1184662"/>
              <a:gd name="connsiteX30" fmla="*/ 5202620 w 5754414"/>
              <a:gd name="connsiteY30" fmla="*/ 1056694 h 1184662"/>
              <a:gd name="connsiteX31" fmla="*/ 5155324 w 5754414"/>
              <a:gd name="connsiteY31" fmla="*/ 1088225 h 1184662"/>
              <a:gd name="connsiteX32" fmla="*/ 4792717 w 5754414"/>
              <a:gd name="connsiteY32" fmla="*/ 1135522 h 1184662"/>
              <a:gd name="connsiteX33" fmla="*/ 4524703 w 5754414"/>
              <a:gd name="connsiteY33" fmla="*/ 1167053 h 1184662"/>
              <a:gd name="connsiteX34" fmla="*/ 4398579 w 5754414"/>
              <a:gd name="connsiteY34" fmla="*/ 1182819 h 1184662"/>
              <a:gd name="connsiteX35" fmla="*/ 3720662 w 5754414"/>
              <a:gd name="connsiteY35" fmla="*/ 1167053 h 1184662"/>
              <a:gd name="connsiteX36" fmla="*/ 3405352 w 5754414"/>
              <a:gd name="connsiteY36" fmla="*/ 1182819 h 1184662"/>
              <a:gd name="connsiteX37" fmla="*/ 3263462 w 5754414"/>
              <a:gd name="connsiteY37" fmla="*/ 1151288 h 1184662"/>
              <a:gd name="connsiteX38" fmla="*/ 3200400 w 5754414"/>
              <a:gd name="connsiteY38" fmla="*/ 1135522 h 1184662"/>
              <a:gd name="connsiteX39" fmla="*/ 2727434 w 5754414"/>
              <a:gd name="connsiteY39" fmla="*/ 1135522 h 1184662"/>
              <a:gd name="connsiteX40" fmla="*/ 2680138 w 5754414"/>
              <a:gd name="connsiteY40" fmla="*/ 1119757 h 1184662"/>
              <a:gd name="connsiteX41" fmla="*/ 1876096 w 5754414"/>
              <a:gd name="connsiteY41" fmla="*/ 1135522 h 1184662"/>
              <a:gd name="connsiteX42" fmla="*/ 1844565 w 5754414"/>
              <a:gd name="connsiteY42" fmla="*/ 1182819 h 1184662"/>
              <a:gd name="connsiteX43" fmla="*/ 1765738 w 5754414"/>
              <a:gd name="connsiteY43" fmla="*/ 1167053 h 1184662"/>
              <a:gd name="connsiteX44" fmla="*/ 1639614 w 5754414"/>
              <a:gd name="connsiteY44" fmla="*/ 1135522 h 1184662"/>
              <a:gd name="connsiteX45" fmla="*/ 1450427 w 5754414"/>
              <a:gd name="connsiteY45" fmla="*/ 1151288 h 1184662"/>
              <a:gd name="connsiteX46" fmla="*/ 1403131 w 5754414"/>
              <a:gd name="connsiteY46" fmla="*/ 1167053 h 1184662"/>
              <a:gd name="connsiteX47" fmla="*/ 788276 w 5754414"/>
              <a:gd name="connsiteY47" fmla="*/ 1135522 h 1184662"/>
              <a:gd name="connsiteX48" fmla="*/ 457200 w 5754414"/>
              <a:gd name="connsiteY48" fmla="*/ 1103991 h 1184662"/>
              <a:gd name="connsiteX49" fmla="*/ 78827 w 5754414"/>
              <a:gd name="connsiteY49" fmla="*/ 1072460 h 1184662"/>
              <a:gd name="connsiteX50" fmla="*/ 31531 w 5754414"/>
              <a:gd name="connsiteY50" fmla="*/ 1040929 h 1184662"/>
              <a:gd name="connsiteX51" fmla="*/ 31531 w 5754414"/>
              <a:gd name="connsiteY51" fmla="*/ 1040929 h 1184662"/>
              <a:gd name="connsiteX0" fmla="*/ 47296 w 5754414"/>
              <a:gd name="connsiteY0" fmla="*/ 1040929 h 1184662"/>
              <a:gd name="connsiteX1" fmla="*/ 31531 w 5754414"/>
              <a:gd name="connsiteY1" fmla="*/ 962101 h 1184662"/>
              <a:gd name="connsiteX2" fmla="*/ 0 w 5754414"/>
              <a:gd name="connsiteY2" fmla="*/ 788681 h 1184662"/>
              <a:gd name="connsiteX3" fmla="*/ 31531 w 5754414"/>
              <a:gd name="connsiteY3" fmla="*/ 394543 h 1184662"/>
              <a:gd name="connsiteX4" fmla="*/ 47296 w 5754414"/>
              <a:gd name="connsiteY4" fmla="*/ 331481 h 1184662"/>
              <a:gd name="connsiteX5" fmla="*/ 78827 w 5754414"/>
              <a:gd name="connsiteY5" fmla="*/ 284184 h 1184662"/>
              <a:gd name="connsiteX6" fmla="*/ 94593 w 5754414"/>
              <a:gd name="connsiteY6" fmla="*/ 189591 h 1184662"/>
              <a:gd name="connsiteX7" fmla="*/ 819807 w 5754414"/>
              <a:gd name="connsiteY7" fmla="*/ 126529 h 1184662"/>
              <a:gd name="connsiteX8" fmla="*/ 993227 w 5754414"/>
              <a:gd name="connsiteY8" fmla="*/ 158060 h 1184662"/>
              <a:gd name="connsiteX9" fmla="*/ 1844566 w 5754414"/>
              <a:gd name="connsiteY9" fmla="*/ 110764 h 1184662"/>
              <a:gd name="connsiteX10" fmla="*/ 1923393 w 5754414"/>
              <a:gd name="connsiteY10" fmla="*/ 110763 h 1184662"/>
              <a:gd name="connsiteX11" fmla="*/ 2522483 w 5754414"/>
              <a:gd name="connsiteY11" fmla="*/ 31936 h 1184662"/>
              <a:gd name="connsiteX12" fmla="*/ 2806262 w 5754414"/>
              <a:gd name="connsiteY12" fmla="*/ 142294 h 1184662"/>
              <a:gd name="connsiteX13" fmla="*/ 3310758 w 5754414"/>
              <a:gd name="connsiteY13" fmla="*/ 126529 h 1184662"/>
              <a:gd name="connsiteX14" fmla="*/ 4303986 w 5754414"/>
              <a:gd name="connsiteY14" fmla="*/ 142294 h 1184662"/>
              <a:gd name="connsiteX15" fmla="*/ 4713889 w 5754414"/>
              <a:gd name="connsiteY15" fmla="*/ 63467 h 1184662"/>
              <a:gd name="connsiteX16" fmla="*/ 4918841 w 5754414"/>
              <a:gd name="connsiteY16" fmla="*/ 405 h 1184662"/>
              <a:gd name="connsiteX17" fmla="*/ 5029200 w 5754414"/>
              <a:gd name="connsiteY17" fmla="*/ 94998 h 1184662"/>
              <a:gd name="connsiteX18" fmla="*/ 5312980 w 5754414"/>
              <a:gd name="connsiteY18" fmla="*/ 94998 h 1184662"/>
              <a:gd name="connsiteX19" fmla="*/ 5612524 w 5754414"/>
              <a:gd name="connsiteY19" fmla="*/ 94998 h 1184662"/>
              <a:gd name="connsiteX20" fmla="*/ 5707117 w 5754414"/>
              <a:gd name="connsiteY20" fmla="*/ 142294 h 1184662"/>
              <a:gd name="connsiteX21" fmla="*/ 5738648 w 5754414"/>
              <a:gd name="connsiteY21" fmla="*/ 284184 h 1184662"/>
              <a:gd name="connsiteX22" fmla="*/ 5754414 w 5754414"/>
              <a:gd name="connsiteY22" fmla="*/ 331481 h 1184662"/>
              <a:gd name="connsiteX23" fmla="*/ 5738648 w 5754414"/>
              <a:gd name="connsiteY23" fmla="*/ 772915 h 1184662"/>
              <a:gd name="connsiteX24" fmla="*/ 5722883 w 5754414"/>
              <a:gd name="connsiteY24" fmla="*/ 851743 h 1184662"/>
              <a:gd name="connsiteX25" fmla="*/ 5628289 w 5754414"/>
              <a:gd name="connsiteY25" fmla="*/ 914805 h 1184662"/>
              <a:gd name="connsiteX26" fmla="*/ 5612524 w 5754414"/>
              <a:gd name="connsiteY26" fmla="*/ 962101 h 1184662"/>
              <a:gd name="connsiteX27" fmla="*/ 5565227 w 5754414"/>
              <a:gd name="connsiteY27" fmla="*/ 993632 h 1184662"/>
              <a:gd name="connsiteX28" fmla="*/ 5407572 w 5754414"/>
              <a:gd name="connsiteY28" fmla="*/ 1040929 h 1184662"/>
              <a:gd name="connsiteX29" fmla="*/ 5202620 w 5754414"/>
              <a:gd name="connsiteY29" fmla="*/ 1056694 h 1184662"/>
              <a:gd name="connsiteX30" fmla="*/ 5155324 w 5754414"/>
              <a:gd name="connsiteY30" fmla="*/ 1088225 h 1184662"/>
              <a:gd name="connsiteX31" fmla="*/ 4792717 w 5754414"/>
              <a:gd name="connsiteY31" fmla="*/ 1135522 h 1184662"/>
              <a:gd name="connsiteX32" fmla="*/ 4524703 w 5754414"/>
              <a:gd name="connsiteY32" fmla="*/ 1167053 h 1184662"/>
              <a:gd name="connsiteX33" fmla="*/ 4398579 w 5754414"/>
              <a:gd name="connsiteY33" fmla="*/ 1182819 h 1184662"/>
              <a:gd name="connsiteX34" fmla="*/ 3720662 w 5754414"/>
              <a:gd name="connsiteY34" fmla="*/ 1167053 h 1184662"/>
              <a:gd name="connsiteX35" fmla="*/ 3405352 w 5754414"/>
              <a:gd name="connsiteY35" fmla="*/ 1182819 h 1184662"/>
              <a:gd name="connsiteX36" fmla="*/ 3263462 w 5754414"/>
              <a:gd name="connsiteY36" fmla="*/ 1151288 h 1184662"/>
              <a:gd name="connsiteX37" fmla="*/ 3200400 w 5754414"/>
              <a:gd name="connsiteY37" fmla="*/ 1135522 h 1184662"/>
              <a:gd name="connsiteX38" fmla="*/ 2727434 w 5754414"/>
              <a:gd name="connsiteY38" fmla="*/ 1135522 h 1184662"/>
              <a:gd name="connsiteX39" fmla="*/ 2680138 w 5754414"/>
              <a:gd name="connsiteY39" fmla="*/ 1119757 h 1184662"/>
              <a:gd name="connsiteX40" fmla="*/ 1876096 w 5754414"/>
              <a:gd name="connsiteY40" fmla="*/ 1135522 h 1184662"/>
              <a:gd name="connsiteX41" fmla="*/ 1844565 w 5754414"/>
              <a:gd name="connsiteY41" fmla="*/ 1182819 h 1184662"/>
              <a:gd name="connsiteX42" fmla="*/ 1765738 w 5754414"/>
              <a:gd name="connsiteY42" fmla="*/ 1167053 h 1184662"/>
              <a:gd name="connsiteX43" fmla="*/ 1639614 w 5754414"/>
              <a:gd name="connsiteY43" fmla="*/ 1135522 h 1184662"/>
              <a:gd name="connsiteX44" fmla="*/ 1450427 w 5754414"/>
              <a:gd name="connsiteY44" fmla="*/ 1151288 h 1184662"/>
              <a:gd name="connsiteX45" fmla="*/ 1403131 w 5754414"/>
              <a:gd name="connsiteY45" fmla="*/ 1167053 h 1184662"/>
              <a:gd name="connsiteX46" fmla="*/ 788276 w 5754414"/>
              <a:gd name="connsiteY46" fmla="*/ 1135522 h 1184662"/>
              <a:gd name="connsiteX47" fmla="*/ 457200 w 5754414"/>
              <a:gd name="connsiteY47" fmla="*/ 1103991 h 1184662"/>
              <a:gd name="connsiteX48" fmla="*/ 78827 w 5754414"/>
              <a:gd name="connsiteY48" fmla="*/ 1072460 h 1184662"/>
              <a:gd name="connsiteX49" fmla="*/ 31531 w 5754414"/>
              <a:gd name="connsiteY49" fmla="*/ 1040929 h 1184662"/>
              <a:gd name="connsiteX50" fmla="*/ 31531 w 5754414"/>
              <a:gd name="connsiteY50" fmla="*/ 1040929 h 1184662"/>
              <a:gd name="connsiteX0" fmla="*/ 47296 w 5754414"/>
              <a:gd name="connsiteY0" fmla="*/ 1040929 h 1184662"/>
              <a:gd name="connsiteX1" fmla="*/ 31531 w 5754414"/>
              <a:gd name="connsiteY1" fmla="*/ 962101 h 1184662"/>
              <a:gd name="connsiteX2" fmla="*/ 0 w 5754414"/>
              <a:gd name="connsiteY2" fmla="*/ 788681 h 1184662"/>
              <a:gd name="connsiteX3" fmla="*/ 31531 w 5754414"/>
              <a:gd name="connsiteY3" fmla="*/ 394543 h 1184662"/>
              <a:gd name="connsiteX4" fmla="*/ 47296 w 5754414"/>
              <a:gd name="connsiteY4" fmla="*/ 331481 h 1184662"/>
              <a:gd name="connsiteX5" fmla="*/ 78827 w 5754414"/>
              <a:gd name="connsiteY5" fmla="*/ 284184 h 1184662"/>
              <a:gd name="connsiteX6" fmla="*/ 94593 w 5754414"/>
              <a:gd name="connsiteY6" fmla="*/ 189591 h 1184662"/>
              <a:gd name="connsiteX7" fmla="*/ 394138 w 5754414"/>
              <a:gd name="connsiteY7" fmla="*/ 158059 h 1184662"/>
              <a:gd name="connsiteX8" fmla="*/ 819807 w 5754414"/>
              <a:gd name="connsiteY8" fmla="*/ 126529 h 1184662"/>
              <a:gd name="connsiteX9" fmla="*/ 993227 w 5754414"/>
              <a:gd name="connsiteY9" fmla="*/ 158060 h 1184662"/>
              <a:gd name="connsiteX10" fmla="*/ 1844566 w 5754414"/>
              <a:gd name="connsiteY10" fmla="*/ 110764 h 1184662"/>
              <a:gd name="connsiteX11" fmla="*/ 1923393 w 5754414"/>
              <a:gd name="connsiteY11" fmla="*/ 110763 h 1184662"/>
              <a:gd name="connsiteX12" fmla="*/ 2522483 w 5754414"/>
              <a:gd name="connsiteY12" fmla="*/ 31936 h 1184662"/>
              <a:gd name="connsiteX13" fmla="*/ 2806262 w 5754414"/>
              <a:gd name="connsiteY13" fmla="*/ 142294 h 1184662"/>
              <a:gd name="connsiteX14" fmla="*/ 3310758 w 5754414"/>
              <a:gd name="connsiteY14" fmla="*/ 126529 h 1184662"/>
              <a:gd name="connsiteX15" fmla="*/ 4303986 w 5754414"/>
              <a:gd name="connsiteY15" fmla="*/ 142294 h 1184662"/>
              <a:gd name="connsiteX16" fmla="*/ 4713889 w 5754414"/>
              <a:gd name="connsiteY16" fmla="*/ 63467 h 1184662"/>
              <a:gd name="connsiteX17" fmla="*/ 4918841 w 5754414"/>
              <a:gd name="connsiteY17" fmla="*/ 405 h 1184662"/>
              <a:gd name="connsiteX18" fmla="*/ 5029200 w 5754414"/>
              <a:gd name="connsiteY18" fmla="*/ 94998 h 1184662"/>
              <a:gd name="connsiteX19" fmla="*/ 5312980 w 5754414"/>
              <a:gd name="connsiteY19" fmla="*/ 94998 h 1184662"/>
              <a:gd name="connsiteX20" fmla="*/ 5612524 w 5754414"/>
              <a:gd name="connsiteY20" fmla="*/ 94998 h 1184662"/>
              <a:gd name="connsiteX21" fmla="*/ 5707117 w 5754414"/>
              <a:gd name="connsiteY21" fmla="*/ 142294 h 1184662"/>
              <a:gd name="connsiteX22" fmla="*/ 5738648 w 5754414"/>
              <a:gd name="connsiteY22" fmla="*/ 284184 h 1184662"/>
              <a:gd name="connsiteX23" fmla="*/ 5754414 w 5754414"/>
              <a:gd name="connsiteY23" fmla="*/ 331481 h 1184662"/>
              <a:gd name="connsiteX24" fmla="*/ 5738648 w 5754414"/>
              <a:gd name="connsiteY24" fmla="*/ 772915 h 1184662"/>
              <a:gd name="connsiteX25" fmla="*/ 5722883 w 5754414"/>
              <a:gd name="connsiteY25" fmla="*/ 851743 h 1184662"/>
              <a:gd name="connsiteX26" fmla="*/ 5628289 w 5754414"/>
              <a:gd name="connsiteY26" fmla="*/ 914805 h 1184662"/>
              <a:gd name="connsiteX27" fmla="*/ 5612524 w 5754414"/>
              <a:gd name="connsiteY27" fmla="*/ 962101 h 1184662"/>
              <a:gd name="connsiteX28" fmla="*/ 5565227 w 5754414"/>
              <a:gd name="connsiteY28" fmla="*/ 993632 h 1184662"/>
              <a:gd name="connsiteX29" fmla="*/ 5407572 w 5754414"/>
              <a:gd name="connsiteY29" fmla="*/ 1040929 h 1184662"/>
              <a:gd name="connsiteX30" fmla="*/ 5202620 w 5754414"/>
              <a:gd name="connsiteY30" fmla="*/ 1056694 h 1184662"/>
              <a:gd name="connsiteX31" fmla="*/ 5155324 w 5754414"/>
              <a:gd name="connsiteY31" fmla="*/ 1088225 h 1184662"/>
              <a:gd name="connsiteX32" fmla="*/ 4792717 w 5754414"/>
              <a:gd name="connsiteY32" fmla="*/ 1135522 h 1184662"/>
              <a:gd name="connsiteX33" fmla="*/ 4524703 w 5754414"/>
              <a:gd name="connsiteY33" fmla="*/ 1167053 h 1184662"/>
              <a:gd name="connsiteX34" fmla="*/ 4398579 w 5754414"/>
              <a:gd name="connsiteY34" fmla="*/ 1182819 h 1184662"/>
              <a:gd name="connsiteX35" fmla="*/ 3720662 w 5754414"/>
              <a:gd name="connsiteY35" fmla="*/ 1167053 h 1184662"/>
              <a:gd name="connsiteX36" fmla="*/ 3405352 w 5754414"/>
              <a:gd name="connsiteY36" fmla="*/ 1182819 h 1184662"/>
              <a:gd name="connsiteX37" fmla="*/ 3263462 w 5754414"/>
              <a:gd name="connsiteY37" fmla="*/ 1151288 h 1184662"/>
              <a:gd name="connsiteX38" fmla="*/ 3200400 w 5754414"/>
              <a:gd name="connsiteY38" fmla="*/ 1135522 h 1184662"/>
              <a:gd name="connsiteX39" fmla="*/ 2727434 w 5754414"/>
              <a:gd name="connsiteY39" fmla="*/ 1135522 h 1184662"/>
              <a:gd name="connsiteX40" fmla="*/ 2680138 w 5754414"/>
              <a:gd name="connsiteY40" fmla="*/ 1119757 h 1184662"/>
              <a:gd name="connsiteX41" fmla="*/ 1876096 w 5754414"/>
              <a:gd name="connsiteY41" fmla="*/ 1135522 h 1184662"/>
              <a:gd name="connsiteX42" fmla="*/ 1844565 w 5754414"/>
              <a:gd name="connsiteY42" fmla="*/ 1182819 h 1184662"/>
              <a:gd name="connsiteX43" fmla="*/ 1765738 w 5754414"/>
              <a:gd name="connsiteY43" fmla="*/ 1167053 h 1184662"/>
              <a:gd name="connsiteX44" fmla="*/ 1639614 w 5754414"/>
              <a:gd name="connsiteY44" fmla="*/ 1135522 h 1184662"/>
              <a:gd name="connsiteX45" fmla="*/ 1450427 w 5754414"/>
              <a:gd name="connsiteY45" fmla="*/ 1151288 h 1184662"/>
              <a:gd name="connsiteX46" fmla="*/ 1403131 w 5754414"/>
              <a:gd name="connsiteY46" fmla="*/ 1167053 h 1184662"/>
              <a:gd name="connsiteX47" fmla="*/ 788276 w 5754414"/>
              <a:gd name="connsiteY47" fmla="*/ 1135522 h 1184662"/>
              <a:gd name="connsiteX48" fmla="*/ 457200 w 5754414"/>
              <a:gd name="connsiteY48" fmla="*/ 1103991 h 1184662"/>
              <a:gd name="connsiteX49" fmla="*/ 78827 w 5754414"/>
              <a:gd name="connsiteY49" fmla="*/ 1072460 h 1184662"/>
              <a:gd name="connsiteX50" fmla="*/ 31531 w 5754414"/>
              <a:gd name="connsiteY50" fmla="*/ 1040929 h 1184662"/>
              <a:gd name="connsiteX51" fmla="*/ 31531 w 5754414"/>
              <a:gd name="connsiteY51" fmla="*/ 1040929 h 1184662"/>
              <a:gd name="connsiteX0" fmla="*/ 47296 w 5754414"/>
              <a:gd name="connsiteY0" fmla="*/ 1040929 h 1184662"/>
              <a:gd name="connsiteX1" fmla="*/ 31531 w 5754414"/>
              <a:gd name="connsiteY1" fmla="*/ 962101 h 1184662"/>
              <a:gd name="connsiteX2" fmla="*/ 0 w 5754414"/>
              <a:gd name="connsiteY2" fmla="*/ 788681 h 1184662"/>
              <a:gd name="connsiteX3" fmla="*/ 31531 w 5754414"/>
              <a:gd name="connsiteY3" fmla="*/ 394543 h 1184662"/>
              <a:gd name="connsiteX4" fmla="*/ 47296 w 5754414"/>
              <a:gd name="connsiteY4" fmla="*/ 331481 h 1184662"/>
              <a:gd name="connsiteX5" fmla="*/ 78827 w 5754414"/>
              <a:gd name="connsiteY5" fmla="*/ 284184 h 1184662"/>
              <a:gd name="connsiteX6" fmla="*/ 173421 w 5754414"/>
              <a:gd name="connsiteY6" fmla="*/ 252653 h 1184662"/>
              <a:gd name="connsiteX7" fmla="*/ 394138 w 5754414"/>
              <a:gd name="connsiteY7" fmla="*/ 158059 h 1184662"/>
              <a:gd name="connsiteX8" fmla="*/ 819807 w 5754414"/>
              <a:gd name="connsiteY8" fmla="*/ 126529 h 1184662"/>
              <a:gd name="connsiteX9" fmla="*/ 993227 w 5754414"/>
              <a:gd name="connsiteY9" fmla="*/ 158060 h 1184662"/>
              <a:gd name="connsiteX10" fmla="*/ 1844566 w 5754414"/>
              <a:gd name="connsiteY10" fmla="*/ 110764 h 1184662"/>
              <a:gd name="connsiteX11" fmla="*/ 1923393 w 5754414"/>
              <a:gd name="connsiteY11" fmla="*/ 110763 h 1184662"/>
              <a:gd name="connsiteX12" fmla="*/ 2522483 w 5754414"/>
              <a:gd name="connsiteY12" fmla="*/ 31936 h 1184662"/>
              <a:gd name="connsiteX13" fmla="*/ 2806262 w 5754414"/>
              <a:gd name="connsiteY13" fmla="*/ 142294 h 1184662"/>
              <a:gd name="connsiteX14" fmla="*/ 3310758 w 5754414"/>
              <a:gd name="connsiteY14" fmla="*/ 126529 h 1184662"/>
              <a:gd name="connsiteX15" fmla="*/ 4303986 w 5754414"/>
              <a:gd name="connsiteY15" fmla="*/ 142294 h 1184662"/>
              <a:gd name="connsiteX16" fmla="*/ 4713889 w 5754414"/>
              <a:gd name="connsiteY16" fmla="*/ 63467 h 1184662"/>
              <a:gd name="connsiteX17" fmla="*/ 4918841 w 5754414"/>
              <a:gd name="connsiteY17" fmla="*/ 405 h 1184662"/>
              <a:gd name="connsiteX18" fmla="*/ 5029200 w 5754414"/>
              <a:gd name="connsiteY18" fmla="*/ 94998 h 1184662"/>
              <a:gd name="connsiteX19" fmla="*/ 5312980 w 5754414"/>
              <a:gd name="connsiteY19" fmla="*/ 94998 h 1184662"/>
              <a:gd name="connsiteX20" fmla="*/ 5612524 w 5754414"/>
              <a:gd name="connsiteY20" fmla="*/ 94998 h 1184662"/>
              <a:gd name="connsiteX21" fmla="*/ 5707117 w 5754414"/>
              <a:gd name="connsiteY21" fmla="*/ 142294 h 1184662"/>
              <a:gd name="connsiteX22" fmla="*/ 5738648 w 5754414"/>
              <a:gd name="connsiteY22" fmla="*/ 284184 h 1184662"/>
              <a:gd name="connsiteX23" fmla="*/ 5754414 w 5754414"/>
              <a:gd name="connsiteY23" fmla="*/ 331481 h 1184662"/>
              <a:gd name="connsiteX24" fmla="*/ 5738648 w 5754414"/>
              <a:gd name="connsiteY24" fmla="*/ 772915 h 1184662"/>
              <a:gd name="connsiteX25" fmla="*/ 5722883 w 5754414"/>
              <a:gd name="connsiteY25" fmla="*/ 851743 h 1184662"/>
              <a:gd name="connsiteX26" fmla="*/ 5628289 w 5754414"/>
              <a:gd name="connsiteY26" fmla="*/ 914805 h 1184662"/>
              <a:gd name="connsiteX27" fmla="*/ 5612524 w 5754414"/>
              <a:gd name="connsiteY27" fmla="*/ 962101 h 1184662"/>
              <a:gd name="connsiteX28" fmla="*/ 5565227 w 5754414"/>
              <a:gd name="connsiteY28" fmla="*/ 993632 h 1184662"/>
              <a:gd name="connsiteX29" fmla="*/ 5407572 w 5754414"/>
              <a:gd name="connsiteY29" fmla="*/ 1040929 h 1184662"/>
              <a:gd name="connsiteX30" fmla="*/ 5202620 w 5754414"/>
              <a:gd name="connsiteY30" fmla="*/ 1056694 h 1184662"/>
              <a:gd name="connsiteX31" fmla="*/ 5155324 w 5754414"/>
              <a:gd name="connsiteY31" fmla="*/ 1088225 h 1184662"/>
              <a:gd name="connsiteX32" fmla="*/ 4792717 w 5754414"/>
              <a:gd name="connsiteY32" fmla="*/ 1135522 h 1184662"/>
              <a:gd name="connsiteX33" fmla="*/ 4524703 w 5754414"/>
              <a:gd name="connsiteY33" fmla="*/ 1167053 h 1184662"/>
              <a:gd name="connsiteX34" fmla="*/ 4398579 w 5754414"/>
              <a:gd name="connsiteY34" fmla="*/ 1182819 h 1184662"/>
              <a:gd name="connsiteX35" fmla="*/ 3720662 w 5754414"/>
              <a:gd name="connsiteY35" fmla="*/ 1167053 h 1184662"/>
              <a:gd name="connsiteX36" fmla="*/ 3405352 w 5754414"/>
              <a:gd name="connsiteY36" fmla="*/ 1182819 h 1184662"/>
              <a:gd name="connsiteX37" fmla="*/ 3263462 w 5754414"/>
              <a:gd name="connsiteY37" fmla="*/ 1151288 h 1184662"/>
              <a:gd name="connsiteX38" fmla="*/ 3200400 w 5754414"/>
              <a:gd name="connsiteY38" fmla="*/ 1135522 h 1184662"/>
              <a:gd name="connsiteX39" fmla="*/ 2727434 w 5754414"/>
              <a:gd name="connsiteY39" fmla="*/ 1135522 h 1184662"/>
              <a:gd name="connsiteX40" fmla="*/ 2680138 w 5754414"/>
              <a:gd name="connsiteY40" fmla="*/ 1119757 h 1184662"/>
              <a:gd name="connsiteX41" fmla="*/ 1876096 w 5754414"/>
              <a:gd name="connsiteY41" fmla="*/ 1135522 h 1184662"/>
              <a:gd name="connsiteX42" fmla="*/ 1844565 w 5754414"/>
              <a:gd name="connsiteY42" fmla="*/ 1182819 h 1184662"/>
              <a:gd name="connsiteX43" fmla="*/ 1765738 w 5754414"/>
              <a:gd name="connsiteY43" fmla="*/ 1167053 h 1184662"/>
              <a:gd name="connsiteX44" fmla="*/ 1639614 w 5754414"/>
              <a:gd name="connsiteY44" fmla="*/ 1135522 h 1184662"/>
              <a:gd name="connsiteX45" fmla="*/ 1450427 w 5754414"/>
              <a:gd name="connsiteY45" fmla="*/ 1151288 h 1184662"/>
              <a:gd name="connsiteX46" fmla="*/ 1403131 w 5754414"/>
              <a:gd name="connsiteY46" fmla="*/ 1167053 h 1184662"/>
              <a:gd name="connsiteX47" fmla="*/ 788276 w 5754414"/>
              <a:gd name="connsiteY47" fmla="*/ 1135522 h 1184662"/>
              <a:gd name="connsiteX48" fmla="*/ 457200 w 5754414"/>
              <a:gd name="connsiteY48" fmla="*/ 1103991 h 1184662"/>
              <a:gd name="connsiteX49" fmla="*/ 78827 w 5754414"/>
              <a:gd name="connsiteY49" fmla="*/ 1072460 h 1184662"/>
              <a:gd name="connsiteX50" fmla="*/ 31531 w 5754414"/>
              <a:gd name="connsiteY50" fmla="*/ 1040929 h 1184662"/>
              <a:gd name="connsiteX51" fmla="*/ 31531 w 5754414"/>
              <a:gd name="connsiteY51" fmla="*/ 1040929 h 1184662"/>
              <a:gd name="connsiteX0" fmla="*/ 47296 w 5754414"/>
              <a:gd name="connsiteY0" fmla="*/ 1040929 h 1184662"/>
              <a:gd name="connsiteX1" fmla="*/ 31531 w 5754414"/>
              <a:gd name="connsiteY1" fmla="*/ 962101 h 1184662"/>
              <a:gd name="connsiteX2" fmla="*/ 0 w 5754414"/>
              <a:gd name="connsiteY2" fmla="*/ 788681 h 1184662"/>
              <a:gd name="connsiteX3" fmla="*/ 31531 w 5754414"/>
              <a:gd name="connsiteY3" fmla="*/ 394543 h 1184662"/>
              <a:gd name="connsiteX4" fmla="*/ 47296 w 5754414"/>
              <a:gd name="connsiteY4" fmla="*/ 331481 h 1184662"/>
              <a:gd name="connsiteX5" fmla="*/ 173421 w 5754414"/>
              <a:gd name="connsiteY5" fmla="*/ 252653 h 1184662"/>
              <a:gd name="connsiteX6" fmla="*/ 394138 w 5754414"/>
              <a:gd name="connsiteY6" fmla="*/ 158059 h 1184662"/>
              <a:gd name="connsiteX7" fmla="*/ 819807 w 5754414"/>
              <a:gd name="connsiteY7" fmla="*/ 126529 h 1184662"/>
              <a:gd name="connsiteX8" fmla="*/ 993227 w 5754414"/>
              <a:gd name="connsiteY8" fmla="*/ 158060 h 1184662"/>
              <a:gd name="connsiteX9" fmla="*/ 1844566 w 5754414"/>
              <a:gd name="connsiteY9" fmla="*/ 110764 h 1184662"/>
              <a:gd name="connsiteX10" fmla="*/ 1923393 w 5754414"/>
              <a:gd name="connsiteY10" fmla="*/ 110763 h 1184662"/>
              <a:gd name="connsiteX11" fmla="*/ 2522483 w 5754414"/>
              <a:gd name="connsiteY11" fmla="*/ 31936 h 1184662"/>
              <a:gd name="connsiteX12" fmla="*/ 2806262 w 5754414"/>
              <a:gd name="connsiteY12" fmla="*/ 142294 h 1184662"/>
              <a:gd name="connsiteX13" fmla="*/ 3310758 w 5754414"/>
              <a:gd name="connsiteY13" fmla="*/ 126529 h 1184662"/>
              <a:gd name="connsiteX14" fmla="*/ 4303986 w 5754414"/>
              <a:gd name="connsiteY14" fmla="*/ 142294 h 1184662"/>
              <a:gd name="connsiteX15" fmla="*/ 4713889 w 5754414"/>
              <a:gd name="connsiteY15" fmla="*/ 63467 h 1184662"/>
              <a:gd name="connsiteX16" fmla="*/ 4918841 w 5754414"/>
              <a:gd name="connsiteY16" fmla="*/ 405 h 1184662"/>
              <a:gd name="connsiteX17" fmla="*/ 5029200 w 5754414"/>
              <a:gd name="connsiteY17" fmla="*/ 94998 h 1184662"/>
              <a:gd name="connsiteX18" fmla="*/ 5312980 w 5754414"/>
              <a:gd name="connsiteY18" fmla="*/ 94998 h 1184662"/>
              <a:gd name="connsiteX19" fmla="*/ 5612524 w 5754414"/>
              <a:gd name="connsiteY19" fmla="*/ 94998 h 1184662"/>
              <a:gd name="connsiteX20" fmla="*/ 5707117 w 5754414"/>
              <a:gd name="connsiteY20" fmla="*/ 142294 h 1184662"/>
              <a:gd name="connsiteX21" fmla="*/ 5738648 w 5754414"/>
              <a:gd name="connsiteY21" fmla="*/ 284184 h 1184662"/>
              <a:gd name="connsiteX22" fmla="*/ 5754414 w 5754414"/>
              <a:gd name="connsiteY22" fmla="*/ 331481 h 1184662"/>
              <a:gd name="connsiteX23" fmla="*/ 5738648 w 5754414"/>
              <a:gd name="connsiteY23" fmla="*/ 772915 h 1184662"/>
              <a:gd name="connsiteX24" fmla="*/ 5722883 w 5754414"/>
              <a:gd name="connsiteY24" fmla="*/ 851743 h 1184662"/>
              <a:gd name="connsiteX25" fmla="*/ 5628289 w 5754414"/>
              <a:gd name="connsiteY25" fmla="*/ 914805 h 1184662"/>
              <a:gd name="connsiteX26" fmla="*/ 5612524 w 5754414"/>
              <a:gd name="connsiteY26" fmla="*/ 962101 h 1184662"/>
              <a:gd name="connsiteX27" fmla="*/ 5565227 w 5754414"/>
              <a:gd name="connsiteY27" fmla="*/ 993632 h 1184662"/>
              <a:gd name="connsiteX28" fmla="*/ 5407572 w 5754414"/>
              <a:gd name="connsiteY28" fmla="*/ 1040929 h 1184662"/>
              <a:gd name="connsiteX29" fmla="*/ 5202620 w 5754414"/>
              <a:gd name="connsiteY29" fmla="*/ 1056694 h 1184662"/>
              <a:gd name="connsiteX30" fmla="*/ 5155324 w 5754414"/>
              <a:gd name="connsiteY30" fmla="*/ 1088225 h 1184662"/>
              <a:gd name="connsiteX31" fmla="*/ 4792717 w 5754414"/>
              <a:gd name="connsiteY31" fmla="*/ 1135522 h 1184662"/>
              <a:gd name="connsiteX32" fmla="*/ 4524703 w 5754414"/>
              <a:gd name="connsiteY32" fmla="*/ 1167053 h 1184662"/>
              <a:gd name="connsiteX33" fmla="*/ 4398579 w 5754414"/>
              <a:gd name="connsiteY33" fmla="*/ 1182819 h 1184662"/>
              <a:gd name="connsiteX34" fmla="*/ 3720662 w 5754414"/>
              <a:gd name="connsiteY34" fmla="*/ 1167053 h 1184662"/>
              <a:gd name="connsiteX35" fmla="*/ 3405352 w 5754414"/>
              <a:gd name="connsiteY35" fmla="*/ 1182819 h 1184662"/>
              <a:gd name="connsiteX36" fmla="*/ 3263462 w 5754414"/>
              <a:gd name="connsiteY36" fmla="*/ 1151288 h 1184662"/>
              <a:gd name="connsiteX37" fmla="*/ 3200400 w 5754414"/>
              <a:gd name="connsiteY37" fmla="*/ 1135522 h 1184662"/>
              <a:gd name="connsiteX38" fmla="*/ 2727434 w 5754414"/>
              <a:gd name="connsiteY38" fmla="*/ 1135522 h 1184662"/>
              <a:gd name="connsiteX39" fmla="*/ 2680138 w 5754414"/>
              <a:gd name="connsiteY39" fmla="*/ 1119757 h 1184662"/>
              <a:gd name="connsiteX40" fmla="*/ 1876096 w 5754414"/>
              <a:gd name="connsiteY40" fmla="*/ 1135522 h 1184662"/>
              <a:gd name="connsiteX41" fmla="*/ 1844565 w 5754414"/>
              <a:gd name="connsiteY41" fmla="*/ 1182819 h 1184662"/>
              <a:gd name="connsiteX42" fmla="*/ 1765738 w 5754414"/>
              <a:gd name="connsiteY42" fmla="*/ 1167053 h 1184662"/>
              <a:gd name="connsiteX43" fmla="*/ 1639614 w 5754414"/>
              <a:gd name="connsiteY43" fmla="*/ 1135522 h 1184662"/>
              <a:gd name="connsiteX44" fmla="*/ 1450427 w 5754414"/>
              <a:gd name="connsiteY44" fmla="*/ 1151288 h 1184662"/>
              <a:gd name="connsiteX45" fmla="*/ 1403131 w 5754414"/>
              <a:gd name="connsiteY45" fmla="*/ 1167053 h 1184662"/>
              <a:gd name="connsiteX46" fmla="*/ 788276 w 5754414"/>
              <a:gd name="connsiteY46" fmla="*/ 1135522 h 1184662"/>
              <a:gd name="connsiteX47" fmla="*/ 457200 w 5754414"/>
              <a:gd name="connsiteY47" fmla="*/ 1103991 h 1184662"/>
              <a:gd name="connsiteX48" fmla="*/ 78827 w 5754414"/>
              <a:gd name="connsiteY48" fmla="*/ 1072460 h 1184662"/>
              <a:gd name="connsiteX49" fmla="*/ 31531 w 5754414"/>
              <a:gd name="connsiteY49" fmla="*/ 1040929 h 1184662"/>
              <a:gd name="connsiteX50" fmla="*/ 31531 w 5754414"/>
              <a:gd name="connsiteY50" fmla="*/ 1040929 h 1184662"/>
              <a:gd name="connsiteX0" fmla="*/ 47296 w 5754414"/>
              <a:gd name="connsiteY0" fmla="*/ 1040929 h 1184662"/>
              <a:gd name="connsiteX1" fmla="*/ 31531 w 5754414"/>
              <a:gd name="connsiteY1" fmla="*/ 962101 h 1184662"/>
              <a:gd name="connsiteX2" fmla="*/ 0 w 5754414"/>
              <a:gd name="connsiteY2" fmla="*/ 788681 h 1184662"/>
              <a:gd name="connsiteX3" fmla="*/ 31531 w 5754414"/>
              <a:gd name="connsiteY3" fmla="*/ 394543 h 1184662"/>
              <a:gd name="connsiteX4" fmla="*/ 126123 w 5754414"/>
              <a:gd name="connsiteY4" fmla="*/ 457605 h 1184662"/>
              <a:gd name="connsiteX5" fmla="*/ 173421 w 5754414"/>
              <a:gd name="connsiteY5" fmla="*/ 252653 h 1184662"/>
              <a:gd name="connsiteX6" fmla="*/ 394138 w 5754414"/>
              <a:gd name="connsiteY6" fmla="*/ 158059 h 1184662"/>
              <a:gd name="connsiteX7" fmla="*/ 819807 w 5754414"/>
              <a:gd name="connsiteY7" fmla="*/ 126529 h 1184662"/>
              <a:gd name="connsiteX8" fmla="*/ 993227 w 5754414"/>
              <a:gd name="connsiteY8" fmla="*/ 158060 h 1184662"/>
              <a:gd name="connsiteX9" fmla="*/ 1844566 w 5754414"/>
              <a:gd name="connsiteY9" fmla="*/ 110764 h 1184662"/>
              <a:gd name="connsiteX10" fmla="*/ 1923393 w 5754414"/>
              <a:gd name="connsiteY10" fmla="*/ 110763 h 1184662"/>
              <a:gd name="connsiteX11" fmla="*/ 2522483 w 5754414"/>
              <a:gd name="connsiteY11" fmla="*/ 31936 h 1184662"/>
              <a:gd name="connsiteX12" fmla="*/ 2806262 w 5754414"/>
              <a:gd name="connsiteY12" fmla="*/ 142294 h 1184662"/>
              <a:gd name="connsiteX13" fmla="*/ 3310758 w 5754414"/>
              <a:gd name="connsiteY13" fmla="*/ 126529 h 1184662"/>
              <a:gd name="connsiteX14" fmla="*/ 4303986 w 5754414"/>
              <a:gd name="connsiteY14" fmla="*/ 142294 h 1184662"/>
              <a:gd name="connsiteX15" fmla="*/ 4713889 w 5754414"/>
              <a:gd name="connsiteY15" fmla="*/ 63467 h 1184662"/>
              <a:gd name="connsiteX16" fmla="*/ 4918841 w 5754414"/>
              <a:gd name="connsiteY16" fmla="*/ 405 h 1184662"/>
              <a:gd name="connsiteX17" fmla="*/ 5029200 w 5754414"/>
              <a:gd name="connsiteY17" fmla="*/ 94998 h 1184662"/>
              <a:gd name="connsiteX18" fmla="*/ 5312980 w 5754414"/>
              <a:gd name="connsiteY18" fmla="*/ 94998 h 1184662"/>
              <a:gd name="connsiteX19" fmla="*/ 5612524 w 5754414"/>
              <a:gd name="connsiteY19" fmla="*/ 94998 h 1184662"/>
              <a:gd name="connsiteX20" fmla="*/ 5707117 w 5754414"/>
              <a:gd name="connsiteY20" fmla="*/ 142294 h 1184662"/>
              <a:gd name="connsiteX21" fmla="*/ 5738648 w 5754414"/>
              <a:gd name="connsiteY21" fmla="*/ 284184 h 1184662"/>
              <a:gd name="connsiteX22" fmla="*/ 5754414 w 5754414"/>
              <a:gd name="connsiteY22" fmla="*/ 331481 h 1184662"/>
              <a:gd name="connsiteX23" fmla="*/ 5738648 w 5754414"/>
              <a:gd name="connsiteY23" fmla="*/ 772915 h 1184662"/>
              <a:gd name="connsiteX24" fmla="*/ 5722883 w 5754414"/>
              <a:gd name="connsiteY24" fmla="*/ 851743 h 1184662"/>
              <a:gd name="connsiteX25" fmla="*/ 5628289 w 5754414"/>
              <a:gd name="connsiteY25" fmla="*/ 914805 h 1184662"/>
              <a:gd name="connsiteX26" fmla="*/ 5612524 w 5754414"/>
              <a:gd name="connsiteY26" fmla="*/ 962101 h 1184662"/>
              <a:gd name="connsiteX27" fmla="*/ 5565227 w 5754414"/>
              <a:gd name="connsiteY27" fmla="*/ 993632 h 1184662"/>
              <a:gd name="connsiteX28" fmla="*/ 5407572 w 5754414"/>
              <a:gd name="connsiteY28" fmla="*/ 1040929 h 1184662"/>
              <a:gd name="connsiteX29" fmla="*/ 5202620 w 5754414"/>
              <a:gd name="connsiteY29" fmla="*/ 1056694 h 1184662"/>
              <a:gd name="connsiteX30" fmla="*/ 5155324 w 5754414"/>
              <a:gd name="connsiteY30" fmla="*/ 1088225 h 1184662"/>
              <a:gd name="connsiteX31" fmla="*/ 4792717 w 5754414"/>
              <a:gd name="connsiteY31" fmla="*/ 1135522 h 1184662"/>
              <a:gd name="connsiteX32" fmla="*/ 4524703 w 5754414"/>
              <a:gd name="connsiteY32" fmla="*/ 1167053 h 1184662"/>
              <a:gd name="connsiteX33" fmla="*/ 4398579 w 5754414"/>
              <a:gd name="connsiteY33" fmla="*/ 1182819 h 1184662"/>
              <a:gd name="connsiteX34" fmla="*/ 3720662 w 5754414"/>
              <a:gd name="connsiteY34" fmla="*/ 1167053 h 1184662"/>
              <a:gd name="connsiteX35" fmla="*/ 3405352 w 5754414"/>
              <a:gd name="connsiteY35" fmla="*/ 1182819 h 1184662"/>
              <a:gd name="connsiteX36" fmla="*/ 3263462 w 5754414"/>
              <a:gd name="connsiteY36" fmla="*/ 1151288 h 1184662"/>
              <a:gd name="connsiteX37" fmla="*/ 3200400 w 5754414"/>
              <a:gd name="connsiteY37" fmla="*/ 1135522 h 1184662"/>
              <a:gd name="connsiteX38" fmla="*/ 2727434 w 5754414"/>
              <a:gd name="connsiteY38" fmla="*/ 1135522 h 1184662"/>
              <a:gd name="connsiteX39" fmla="*/ 2680138 w 5754414"/>
              <a:gd name="connsiteY39" fmla="*/ 1119757 h 1184662"/>
              <a:gd name="connsiteX40" fmla="*/ 1876096 w 5754414"/>
              <a:gd name="connsiteY40" fmla="*/ 1135522 h 1184662"/>
              <a:gd name="connsiteX41" fmla="*/ 1844565 w 5754414"/>
              <a:gd name="connsiteY41" fmla="*/ 1182819 h 1184662"/>
              <a:gd name="connsiteX42" fmla="*/ 1765738 w 5754414"/>
              <a:gd name="connsiteY42" fmla="*/ 1167053 h 1184662"/>
              <a:gd name="connsiteX43" fmla="*/ 1639614 w 5754414"/>
              <a:gd name="connsiteY43" fmla="*/ 1135522 h 1184662"/>
              <a:gd name="connsiteX44" fmla="*/ 1450427 w 5754414"/>
              <a:gd name="connsiteY44" fmla="*/ 1151288 h 1184662"/>
              <a:gd name="connsiteX45" fmla="*/ 1403131 w 5754414"/>
              <a:gd name="connsiteY45" fmla="*/ 1167053 h 1184662"/>
              <a:gd name="connsiteX46" fmla="*/ 788276 w 5754414"/>
              <a:gd name="connsiteY46" fmla="*/ 1135522 h 1184662"/>
              <a:gd name="connsiteX47" fmla="*/ 457200 w 5754414"/>
              <a:gd name="connsiteY47" fmla="*/ 1103991 h 1184662"/>
              <a:gd name="connsiteX48" fmla="*/ 78827 w 5754414"/>
              <a:gd name="connsiteY48" fmla="*/ 1072460 h 1184662"/>
              <a:gd name="connsiteX49" fmla="*/ 31531 w 5754414"/>
              <a:gd name="connsiteY49" fmla="*/ 1040929 h 1184662"/>
              <a:gd name="connsiteX50" fmla="*/ 31531 w 5754414"/>
              <a:gd name="connsiteY50" fmla="*/ 1040929 h 1184662"/>
              <a:gd name="connsiteX0" fmla="*/ 47296 w 5754414"/>
              <a:gd name="connsiteY0" fmla="*/ 1040929 h 1184662"/>
              <a:gd name="connsiteX1" fmla="*/ 31531 w 5754414"/>
              <a:gd name="connsiteY1" fmla="*/ 962101 h 1184662"/>
              <a:gd name="connsiteX2" fmla="*/ 0 w 5754414"/>
              <a:gd name="connsiteY2" fmla="*/ 788681 h 1184662"/>
              <a:gd name="connsiteX3" fmla="*/ 94593 w 5754414"/>
              <a:gd name="connsiteY3" fmla="*/ 520667 h 1184662"/>
              <a:gd name="connsiteX4" fmla="*/ 126123 w 5754414"/>
              <a:gd name="connsiteY4" fmla="*/ 457605 h 1184662"/>
              <a:gd name="connsiteX5" fmla="*/ 173421 w 5754414"/>
              <a:gd name="connsiteY5" fmla="*/ 252653 h 1184662"/>
              <a:gd name="connsiteX6" fmla="*/ 394138 w 5754414"/>
              <a:gd name="connsiteY6" fmla="*/ 158059 h 1184662"/>
              <a:gd name="connsiteX7" fmla="*/ 819807 w 5754414"/>
              <a:gd name="connsiteY7" fmla="*/ 126529 h 1184662"/>
              <a:gd name="connsiteX8" fmla="*/ 993227 w 5754414"/>
              <a:gd name="connsiteY8" fmla="*/ 158060 h 1184662"/>
              <a:gd name="connsiteX9" fmla="*/ 1844566 w 5754414"/>
              <a:gd name="connsiteY9" fmla="*/ 110764 h 1184662"/>
              <a:gd name="connsiteX10" fmla="*/ 1923393 w 5754414"/>
              <a:gd name="connsiteY10" fmla="*/ 110763 h 1184662"/>
              <a:gd name="connsiteX11" fmla="*/ 2522483 w 5754414"/>
              <a:gd name="connsiteY11" fmla="*/ 31936 h 1184662"/>
              <a:gd name="connsiteX12" fmla="*/ 2806262 w 5754414"/>
              <a:gd name="connsiteY12" fmla="*/ 142294 h 1184662"/>
              <a:gd name="connsiteX13" fmla="*/ 3310758 w 5754414"/>
              <a:gd name="connsiteY13" fmla="*/ 126529 h 1184662"/>
              <a:gd name="connsiteX14" fmla="*/ 4303986 w 5754414"/>
              <a:gd name="connsiteY14" fmla="*/ 142294 h 1184662"/>
              <a:gd name="connsiteX15" fmla="*/ 4713889 w 5754414"/>
              <a:gd name="connsiteY15" fmla="*/ 63467 h 1184662"/>
              <a:gd name="connsiteX16" fmla="*/ 4918841 w 5754414"/>
              <a:gd name="connsiteY16" fmla="*/ 405 h 1184662"/>
              <a:gd name="connsiteX17" fmla="*/ 5029200 w 5754414"/>
              <a:gd name="connsiteY17" fmla="*/ 94998 h 1184662"/>
              <a:gd name="connsiteX18" fmla="*/ 5312980 w 5754414"/>
              <a:gd name="connsiteY18" fmla="*/ 94998 h 1184662"/>
              <a:gd name="connsiteX19" fmla="*/ 5612524 w 5754414"/>
              <a:gd name="connsiteY19" fmla="*/ 94998 h 1184662"/>
              <a:gd name="connsiteX20" fmla="*/ 5707117 w 5754414"/>
              <a:gd name="connsiteY20" fmla="*/ 142294 h 1184662"/>
              <a:gd name="connsiteX21" fmla="*/ 5738648 w 5754414"/>
              <a:gd name="connsiteY21" fmla="*/ 284184 h 1184662"/>
              <a:gd name="connsiteX22" fmla="*/ 5754414 w 5754414"/>
              <a:gd name="connsiteY22" fmla="*/ 331481 h 1184662"/>
              <a:gd name="connsiteX23" fmla="*/ 5738648 w 5754414"/>
              <a:gd name="connsiteY23" fmla="*/ 772915 h 1184662"/>
              <a:gd name="connsiteX24" fmla="*/ 5722883 w 5754414"/>
              <a:gd name="connsiteY24" fmla="*/ 851743 h 1184662"/>
              <a:gd name="connsiteX25" fmla="*/ 5628289 w 5754414"/>
              <a:gd name="connsiteY25" fmla="*/ 914805 h 1184662"/>
              <a:gd name="connsiteX26" fmla="*/ 5612524 w 5754414"/>
              <a:gd name="connsiteY26" fmla="*/ 962101 h 1184662"/>
              <a:gd name="connsiteX27" fmla="*/ 5565227 w 5754414"/>
              <a:gd name="connsiteY27" fmla="*/ 993632 h 1184662"/>
              <a:gd name="connsiteX28" fmla="*/ 5407572 w 5754414"/>
              <a:gd name="connsiteY28" fmla="*/ 1040929 h 1184662"/>
              <a:gd name="connsiteX29" fmla="*/ 5202620 w 5754414"/>
              <a:gd name="connsiteY29" fmla="*/ 1056694 h 1184662"/>
              <a:gd name="connsiteX30" fmla="*/ 5155324 w 5754414"/>
              <a:gd name="connsiteY30" fmla="*/ 1088225 h 1184662"/>
              <a:gd name="connsiteX31" fmla="*/ 4792717 w 5754414"/>
              <a:gd name="connsiteY31" fmla="*/ 1135522 h 1184662"/>
              <a:gd name="connsiteX32" fmla="*/ 4524703 w 5754414"/>
              <a:gd name="connsiteY32" fmla="*/ 1167053 h 1184662"/>
              <a:gd name="connsiteX33" fmla="*/ 4398579 w 5754414"/>
              <a:gd name="connsiteY33" fmla="*/ 1182819 h 1184662"/>
              <a:gd name="connsiteX34" fmla="*/ 3720662 w 5754414"/>
              <a:gd name="connsiteY34" fmla="*/ 1167053 h 1184662"/>
              <a:gd name="connsiteX35" fmla="*/ 3405352 w 5754414"/>
              <a:gd name="connsiteY35" fmla="*/ 1182819 h 1184662"/>
              <a:gd name="connsiteX36" fmla="*/ 3263462 w 5754414"/>
              <a:gd name="connsiteY36" fmla="*/ 1151288 h 1184662"/>
              <a:gd name="connsiteX37" fmla="*/ 3200400 w 5754414"/>
              <a:gd name="connsiteY37" fmla="*/ 1135522 h 1184662"/>
              <a:gd name="connsiteX38" fmla="*/ 2727434 w 5754414"/>
              <a:gd name="connsiteY38" fmla="*/ 1135522 h 1184662"/>
              <a:gd name="connsiteX39" fmla="*/ 2680138 w 5754414"/>
              <a:gd name="connsiteY39" fmla="*/ 1119757 h 1184662"/>
              <a:gd name="connsiteX40" fmla="*/ 1876096 w 5754414"/>
              <a:gd name="connsiteY40" fmla="*/ 1135522 h 1184662"/>
              <a:gd name="connsiteX41" fmla="*/ 1844565 w 5754414"/>
              <a:gd name="connsiteY41" fmla="*/ 1182819 h 1184662"/>
              <a:gd name="connsiteX42" fmla="*/ 1765738 w 5754414"/>
              <a:gd name="connsiteY42" fmla="*/ 1167053 h 1184662"/>
              <a:gd name="connsiteX43" fmla="*/ 1639614 w 5754414"/>
              <a:gd name="connsiteY43" fmla="*/ 1135522 h 1184662"/>
              <a:gd name="connsiteX44" fmla="*/ 1450427 w 5754414"/>
              <a:gd name="connsiteY44" fmla="*/ 1151288 h 1184662"/>
              <a:gd name="connsiteX45" fmla="*/ 1403131 w 5754414"/>
              <a:gd name="connsiteY45" fmla="*/ 1167053 h 1184662"/>
              <a:gd name="connsiteX46" fmla="*/ 788276 w 5754414"/>
              <a:gd name="connsiteY46" fmla="*/ 1135522 h 1184662"/>
              <a:gd name="connsiteX47" fmla="*/ 457200 w 5754414"/>
              <a:gd name="connsiteY47" fmla="*/ 1103991 h 1184662"/>
              <a:gd name="connsiteX48" fmla="*/ 78827 w 5754414"/>
              <a:gd name="connsiteY48" fmla="*/ 1072460 h 1184662"/>
              <a:gd name="connsiteX49" fmla="*/ 31531 w 5754414"/>
              <a:gd name="connsiteY49" fmla="*/ 1040929 h 1184662"/>
              <a:gd name="connsiteX50" fmla="*/ 31531 w 5754414"/>
              <a:gd name="connsiteY50" fmla="*/ 1040929 h 1184662"/>
              <a:gd name="connsiteX0" fmla="*/ 25619 w 5732737"/>
              <a:gd name="connsiteY0" fmla="*/ 1040929 h 1184662"/>
              <a:gd name="connsiteX1" fmla="*/ 9854 w 5732737"/>
              <a:gd name="connsiteY1" fmla="*/ 962101 h 1184662"/>
              <a:gd name="connsiteX2" fmla="*/ 72916 w 5732737"/>
              <a:gd name="connsiteY2" fmla="*/ 804446 h 1184662"/>
              <a:gd name="connsiteX3" fmla="*/ 72916 w 5732737"/>
              <a:gd name="connsiteY3" fmla="*/ 520667 h 1184662"/>
              <a:gd name="connsiteX4" fmla="*/ 104446 w 5732737"/>
              <a:gd name="connsiteY4" fmla="*/ 457605 h 1184662"/>
              <a:gd name="connsiteX5" fmla="*/ 151744 w 5732737"/>
              <a:gd name="connsiteY5" fmla="*/ 252653 h 1184662"/>
              <a:gd name="connsiteX6" fmla="*/ 372461 w 5732737"/>
              <a:gd name="connsiteY6" fmla="*/ 158059 h 1184662"/>
              <a:gd name="connsiteX7" fmla="*/ 798130 w 5732737"/>
              <a:gd name="connsiteY7" fmla="*/ 126529 h 1184662"/>
              <a:gd name="connsiteX8" fmla="*/ 971550 w 5732737"/>
              <a:gd name="connsiteY8" fmla="*/ 158060 h 1184662"/>
              <a:gd name="connsiteX9" fmla="*/ 1822889 w 5732737"/>
              <a:gd name="connsiteY9" fmla="*/ 110764 h 1184662"/>
              <a:gd name="connsiteX10" fmla="*/ 1901716 w 5732737"/>
              <a:gd name="connsiteY10" fmla="*/ 110763 h 1184662"/>
              <a:gd name="connsiteX11" fmla="*/ 2500806 w 5732737"/>
              <a:gd name="connsiteY11" fmla="*/ 31936 h 1184662"/>
              <a:gd name="connsiteX12" fmla="*/ 2784585 w 5732737"/>
              <a:gd name="connsiteY12" fmla="*/ 142294 h 1184662"/>
              <a:gd name="connsiteX13" fmla="*/ 3289081 w 5732737"/>
              <a:gd name="connsiteY13" fmla="*/ 126529 h 1184662"/>
              <a:gd name="connsiteX14" fmla="*/ 4282309 w 5732737"/>
              <a:gd name="connsiteY14" fmla="*/ 142294 h 1184662"/>
              <a:gd name="connsiteX15" fmla="*/ 4692212 w 5732737"/>
              <a:gd name="connsiteY15" fmla="*/ 63467 h 1184662"/>
              <a:gd name="connsiteX16" fmla="*/ 4897164 w 5732737"/>
              <a:gd name="connsiteY16" fmla="*/ 405 h 1184662"/>
              <a:gd name="connsiteX17" fmla="*/ 5007523 w 5732737"/>
              <a:gd name="connsiteY17" fmla="*/ 94998 h 1184662"/>
              <a:gd name="connsiteX18" fmla="*/ 5291303 w 5732737"/>
              <a:gd name="connsiteY18" fmla="*/ 94998 h 1184662"/>
              <a:gd name="connsiteX19" fmla="*/ 5590847 w 5732737"/>
              <a:gd name="connsiteY19" fmla="*/ 94998 h 1184662"/>
              <a:gd name="connsiteX20" fmla="*/ 5685440 w 5732737"/>
              <a:gd name="connsiteY20" fmla="*/ 142294 h 1184662"/>
              <a:gd name="connsiteX21" fmla="*/ 5716971 w 5732737"/>
              <a:gd name="connsiteY21" fmla="*/ 284184 h 1184662"/>
              <a:gd name="connsiteX22" fmla="*/ 5732737 w 5732737"/>
              <a:gd name="connsiteY22" fmla="*/ 331481 h 1184662"/>
              <a:gd name="connsiteX23" fmla="*/ 5716971 w 5732737"/>
              <a:gd name="connsiteY23" fmla="*/ 772915 h 1184662"/>
              <a:gd name="connsiteX24" fmla="*/ 5701206 w 5732737"/>
              <a:gd name="connsiteY24" fmla="*/ 851743 h 1184662"/>
              <a:gd name="connsiteX25" fmla="*/ 5606612 w 5732737"/>
              <a:gd name="connsiteY25" fmla="*/ 914805 h 1184662"/>
              <a:gd name="connsiteX26" fmla="*/ 5590847 w 5732737"/>
              <a:gd name="connsiteY26" fmla="*/ 962101 h 1184662"/>
              <a:gd name="connsiteX27" fmla="*/ 5543550 w 5732737"/>
              <a:gd name="connsiteY27" fmla="*/ 993632 h 1184662"/>
              <a:gd name="connsiteX28" fmla="*/ 5385895 w 5732737"/>
              <a:gd name="connsiteY28" fmla="*/ 1040929 h 1184662"/>
              <a:gd name="connsiteX29" fmla="*/ 5180943 w 5732737"/>
              <a:gd name="connsiteY29" fmla="*/ 1056694 h 1184662"/>
              <a:gd name="connsiteX30" fmla="*/ 5133647 w 5732737"/>
              <a:gd name="connsiteY30" fmla="*/ 1088225 h 1184662"/>
              <a:gd name="connsiteX31" fmla="*/ 4771040 w 5732737"/>
              <a:gd name="connsiteY31" fmla="*/ 1135522 h 1184662"/>
              <a:gd name="connsiteX32" fmla="*/ 4503026 w 5732737"/>
              <a:gd name="connsiteY32" fmla="*/ 1167053 h 1184662"/>
              <a:gd name="connsiteX33" fmla="*/ 4376902 w 5732737"/>
              <a:gd name="connsiteY33" fmla="*/ 1182819 h 1184662"/>
              <a:gd name="connsiteX34" fmla="*/ 3698985 w 5732737"/>
              <a:gd name="connsiteY34" fmla="*/ 1167053 h 1184662"/>
              <a:gd name="connsiteX35" fmla="*/ 3383675 w 5732737"/>
              <a:gd name="connsiteY35" fmla="*/ 1182819 h 1184662"/>
              <a:gd name="connsiteX36" fmla="*/ 3241785 w 5732737"/>
              <a:gd name="connsiteY36" fmla="*/ 1151288 h 1184662"/>
              <a:gd name="connsiteX37" fmla="*/ 3178723 w 5732737"/>
              <a:gd name="connsiteY37" fmla="*/ 1135522 h 1184662"/>
              <a:gd name="connsiteX38" fmla="*/ 2705757 w 5732737"/>
              <a:gd name="connsiteY38" fmla="*/ 1135522 h 1184662"/>
              <a:gd name="connsiteX39" fmla="*/ 2658461 w 5732737"/>
              <a:gd name="connsiteY39" fmla="*/ 1119757 h 1184662"/>
              <a:gd name="connsiteX40" fmla="*/ 1854419 w 5732737"/>
              <a:gd name="connsiteY40" fmla="*/ 1135522 h 1184662"/>
              <a:gd name="connsiteX41" fmla="*/ 1822888 w 5732737"/>
              <a:gd name="connsiteY41" fmla="*/ 1182819 h 1184662"/>
              <a:gd name="connsiteX42" fmla="*/ 1744061 w 5732737"/>
              <a:gd name="connsiteY42" fmla="*/ 1167053 h 1184662"/>
              <a:gd name="connsiteX43" fmla="*/ 1617937 w 5732737"/>
              <a:gd name="connsiteY43" fmla="*/ 1135522 h 1184662"/>
              <a:gd name="connsiteX44" fmla="*/ 1428750 w 5732737"/>
              <a:gd name="connsiteY44" fmla="*/ 1151288 h 1184662"/>
              <a:gd name="connsiteX45" fmla="*/ 1381454 w 5732737"/>
              <a:gd name="connsiteY45" fmla="*/ 1167053 h 1184662"/>
              <a:gd name="connsiteX46" fmla="*/ 766599 w 5732737"/>
              <a:gd name="connsiteY46" fmla="*/ 1135522 h 1184662"/>
              <a:gd name="connsiteX47" fmla="*/ 435523 w 5732737"/>
              <a:gd name="connsiteY47" fmla="*/ 1103991 h 1184662"/>
              <a:gd name="connsiteX48" fmla="*/ 57150 w 5732737"/>
              <a:gd name="connsiteY48" fmla="*/ 1072460 h 1184662"/>
              <a:gd name="connsiteX49" fmla="*/ 9854 w 5732737"/>
              <a:gd name="connsiteY49" fmla="*/ 1040929 h 1184662"/>
              <a:gd name="connsiteX50" fmla="*/ 9854 w 5732737"/>
              <a:gd name="connsiteY50" fmla="*/ 1040929 h 1184662"/>
              <a:gd name="connsiteX0" fmla="*/ 15765 w 5722883"/>
              <a:gd name="connsiteY0" fmla="*/ 1040929 h 1184662"/>
              <a:gd name="connsiteX1" fmla="*/ 63062 w 5722883"/>
              <a:gd name="connsiteY1" fmla="*/ 804446 h 1184662"/>
              <a:gd name="connsiteX2" fmla="*/ 63062 w 5722883"/>
              <a:gd name="connsiteY2" fmla="*/ 520667 h 1184662"/>
              <a:gd name="connsiteX3" fmla="*/ 94592 w 5722883"/>
              <a:gd name="connsiteY3" fmla="*/ 457605 h 1184662"/>
              <a:gd name="connsiteX4" fmla="*/ 141890 w 5722883"/>
              <a:gd name="connsiteY4" fmla="*/ 252653 h 1184662"/>
              <a:gd name="connsiteX5" fmla="*/ 362607 w 5722883"/>
              <a:gd name="connsiteY5" fmla="*/ 158059 h 1184662"/>
              <a:gd name="connsiteX6" fmla="*/ 788276 w 5722883"/>
              <a:gd name="connsiteY6" fmla="*/ 126529 h 1184662"/>
              <a:gd name="connsiteX7" fmla="*/ 961696 w 5722883"/>
              <a:gd name="connsiteY7" fmla="*/ 158060 h 1184662"/>
              <a:gd name="connsiteX8" fmla="*/ 1813035 w 5722883"/>
              <a:gd name="connsiteY8" fmla="*/ 110764 h 1184662"/>
              <a:gd name="connsiteX9" fmla="*/ 1891862 w 5722883"/>
              <a:gd name="connsiteY9" fmla="*/ 110763 h 1184662"/>
              <a:gd name="connsiteX10" fmla="*/ 2490952 w 5722883"/>
              <a:gd name="connsiteY10" fmla="*/ 31936 h 1184662"/>
              <a:gd name="connsiteX11" fmla="*/ 2774731 w 5722883"/>
              <a:gd name="connsiteY11" fmla="*/ 142294 h 1184662"/>
              <a:gd name="connsiteX12" fmla="*/ 3279227 w 5722883"/>
              <a:gd name="connsiteY12" fmla="*/ 126529 h 1184662"/>
              <a:gd name="connsiteX13" fmla="*/ 4272455 w 5722883"/>
              <a:gd name="connsiteY13" fmla="*/ 142294 h 1184662"/>
              <a:gd name="connsiteX14" fmla="*/ 4682358 w 5722883"/>
              <a:gd name="connsiteY14" fmla="*/ 63467 h 1184662"/>
              <a:gd name="connsiteX15" fmla="*/ 4887310 w 5722883"/>
              <a:gd name="connsiteY15" fmla="*/ 405 h 1184662"/>
              <a:gd name="connsiteX16" fmla="*/ 4997669 w 5722883"/>
              <a:gd name="connsiteY16" fmla="*/ 94998 h 1184662"/>
              <a:gd name="connsiteX17" fmla="*/ 5281449 w 5722883"/>
              <a:gd name="connsiteY17" fmla="*/ 94998 h 1184662"/>
              <a:gd name="connsiteX18" fmla="*/ 5580993 w 5722883"/>
              <a:gd name="connsiteY18" fmla="*/ 94998 h 1184662"/>
              <a:gd name="connsiteX19" fmla="*/ 5675586 w 5722883"/>
              <a:gd name="connsiteY19" fmla="*/ 142294 h 1184662"/>
              <a:gd name="connsiteX20" fmla="*/ 5707117 w 5722883"/>
              <a:gd name="connsiteY20" fmla="*/ 284184 h 1184662"/>
              <a:gd name="connsiteX21" fmla="*/ 5722883 w 5722883"/>
              <a:gd name="connsiteY21" fmla="*/ 331481 h 1184662"/>
              <a:gd name="connsiteX22" fmla="*/ 5707117 w 5722883"/>
              <a:gd name="connsiteY22" fmla="*/ 772915 h 1184662"/>
              <a:gd name="connsiteX23" fmla="*/ 5691352 w 5722883"/>
              <a:gd name="connsiteY23" fmla="*/ 851743 h 1184662"/>
              <a:gd name="connsiteX24" fmla="*/ 5596758 w 5722883"/>
              <a:gd name="connsiteY24" fmla="*/ 914805 h 1184662"/>
              <a:gd name="connsiteX25" fmla="*/ 5580993 w 5722883"/>
              <a:gd name="connsiteY25" fmla="*/ 962101 h 1184662"/>
              <a:gd name="connsiteX26" fmla="*/ 5533696 w 5722883"/>
              <a:gd name="connsiteY26" fmla="*/ 993632 h 1184662"/>
              <a:gd name="connsiteX27" fmla="*/ 5376041 w 5722883"/>
              <a:gd name="connsiteY27" fmla="*/ 1040929 h 1184662"/>
              <a:gd name="connsiteX28" fmla="*/ 5171089 w 5722883"/>
              <a:gd name="connsiteY28" fmla="*/ 1056694 h 1184662"/>
              <a:gd name="connsiteX29" fmla="*/ 5123793 w 5722883"/>
              <a:gd name="connsiteY29" fmla="*/ 1088225 h 1184662"/>
              <a:gd name="connsiteX30" fmla="*/ 4761186 w 5722883"/>
              <a:gd name="connsiteY30" fmla="*/ 1135522 h 1184662"/>
              <a:gd name="connsiteX31" fmla="*/ 4493172 w 5722883"/>
              <a:gd name="connsiteY31" fmla="*/ 1167053 h 1184662"/>
              <a:gd name="connsiteX32" fmla="*/ 4367048 w 5722883"/>
              <a:gd name="connsiteY32" fmla="*/ 1182819 h 1184662"/>
              <a:gd name="connsiteX33" fmla="*/ 3689131 w 5722883"/>
              <a:gd name="connsiteY33" fmla="*/ 1167053 h 1184662"/>
              <a:gd name="connsiteX34" fmla="*/ 3373821 w 5722883"/>
              <a:gd name="connsiteY34" fmla="*/ 1182819 h 1184662"/>
              <a:gd name="connsiteX35" fmla="*/ 3231931 w 5722883"/>
              <a:gd name="connsiteY35" fmla="*/ 1151288 h 1184662"/>
              <a:gd name="connsiteX36" fmla="*/ 3168869 w 5722883"/>
              <a:gd name="connsiteY36" fmla="*/ 1135522 h 1184662"/>
              <a:gd name="connsiteX37" fmla="*/ 2695903 w 5722883"/>
              <a:gd name="connsiteY37" fmla="*/ 1135522 h 1184662"/>
              <a:gd name="connsiteX38" fmla="*/ 2648607 w 5722883"/>
              <a:gd name="connsiteY38" fmla="*/ 1119757 h 1184662"/>
              <a:gd name="connsiteX39" fmla="*/ 1844565 w 5722883"/>
              <a:gd name="connsiteY39" fmla="*/ 1135522 h 1184662"/>
              <a:gd name="connsiteX40" fmla="*/ 1813034 w 5722883"/>
              <a:gd name="connsiteY40" fmla="*/ 1182819 h 1184662"/>
              <a:gd name="connsiteX41" fmla="*/ 1734207 w 5722883"/>
              <a:gd name="connsiteY41" fmla="*/ 1167053 h 1184662"/>
              <a:gd name="connsiteX42" fmla="*/ 1608083 w 5722883"/>
              <a:gd name="connsiteY42" fmla="*/ 1135522 h 1184662"/>
              <a:gd name="connsiteX43" fmla="*/ 1418896 w 5722883"/>
              <a:gd name="connsiteY43" fmla="*/ 1151288 h 1184662"/>
              <a:gd name="connsiteX44" fmla="*/ 1371600 w 5722883"/>
              <a:gd name="connsiteY44" fmla="*/ 1167053 h 1184662"/>
              <a:gd name="connsiteX45" fmla="*/ 756745 w 5722883"/>
              <a:gd name="connsiteY45" fmla="*/ 1135522 h 1184662"/>
              <a:gd name="connsiteX46" fmla="*/ 425669 w 5722883"/>
              <a:gd name="connsiteY46" fmla="*/ 1103991 h 1184662"/>
              <a:gd name="connsiteX47" fmla="*/ 47296 w 5722883"/>
              <a:gd name="connsiteY47" fmla="*/ 1072460 h 1184662"/>
              <a:gd name="connsiteX48" fmla="*/ 0 w 5722883"/>
              <a:gd name="connsiteY48" fmla="*/ 1040929 h 1184662"/>
              <a:gd name="connsiteX49" fmla="*/ 0 w 5722883"/>
              <a:gd name="connsiteY49" fmla="*/ 1040929 h 1184662"/>
              <a:gd name="connsiteX0" fmla="*/ 15908 w 5723026"/>
              <a:gd name="connsiteY0" fmla="*/ 1040929 h 1184662"/>
              <a:gd name="connsiteX1" fmla="*/ 63205 w 5723026"/>
              <a:gd name="connsiteY1" fmla="*/ 804446 h 1184662"/>
              <a:gd name="connsiteX2" fmla="*/ 63205 w 5723026"/>
              <a:gd name="connsiteY2" fmla="*/ 520667 h 1184662"/>
              <a:gd name="connsiteX3" fmla="*/ 94735 w 5723026"/>
              <a:gd name="connsiteY3" fmla="*/ 457605 h 1184662"/>
              <a:gd name="connsiteX4" fmla="*/ 142033 w 5723026"/>
              <a:gd name="connsiteY4" fmla="*/ 252653 h 1184662"/>
              <a:gd name="connsiteX5" fmla="*/ 362750 w 5723026"/>
              <a:gd name="connsiteY5" fmla="*/ 158059 h 1184662"/>
              <a:gd name="connsiteX6" fmla="*/ 788419 w 5723026"/>
              <a:gd name="connsiteY6" fmla="*/ 126529 h 1184662"/>
              <a:gd name="connsiteX7" fmla="*/ 961839 w 5723026"/>
              <a:gd name="connsiteY7" fmla="*/ 158060 h 1184662"/>
              <a:gd name="connsiteX8" fmla="*/ 1813178 w 5723026"/>
              <a:gd name="connsiteY8" fmla="*/ 110764 h 1184662"/>
              <a:gd name="connsiteX9" fmla="*/ 1892005 w 5723026"/>
              <a:gd name="connsiteY9" fmla="*/ 110763 h 1184662"/>
              <a:gd name="connsiteX10" fmla="*/ 2491095 w 5723026"/>
              <a:gd name="connsiteY10" fmla="*/ 31936 h 1184662"/>
              <a:gd name="connsiteX11" fmla="*/ 2774874 w 5723026"/>
              <a:gd name="connsiteY11" fmla="*/ 142294 h 1184662"/>
              <a:gd name="connsiteX12" fmla="*/ 3279370 w 5723026"/>
              <a:gd name="connsiteY12" fmla="*/ 126529 h 1184662"/>
              <a:gd name="connsiteX13" fmla="*/ 4272598 w 5723026"/>
              <a:gd name="connsiteY13" fmla="*/ 142294 h 1184662"/>
              <a:gd name="connsiteX14" fmla="*/ 4682501 w 5723026"/>
              <a:gd name="connsiteY14" fmla="*/ 63467 h 1184662"/>
              <a:gd name="connsiteX15" fmla="*/ 4887453 w 5723026"/>
              <a:gd name="connsiteY15" fmla="*/ 405 h 1184662"/>
              <a:gd name="connsiteX16" fmla="*/ 4997812 w 5723026"/>
              <a:gd name="connsiteY16" fmla="*/ 94998 h 1184662"/>
              <a:gd name="connsiteX17" fmla="*/ 5281592 w 5723026"/>
              <a:gd name="connsiteY17" fmla="*/ 94998 h 1184662"/>
              <a:gd name="connsiteX18" fmla="*/ 5581136 w 5723026"/>
              <a:gd name="connsiteY18" fmla="*/ 94998 h 1184662"/>
              <a:gd name="connsiteX19" fmla="*/ 5675729 w 5723026"/>
              <a:gd name="connsiteY19" fmla="*/ 142294 h 1184662"/>
              <a:gd name="connsiteX20" fmla="*/ 5707260 w 5723026"/>
              <a:gd name="connsiteY20" fmla="*/ 284184 h 1184662"/>
              <a:gd name="connsiteX21" fmla="*/ 5723026 w 5723026"/>
              <a:gd name="connsiteY21" fmla="*/ 331481 h 1184662"/>
              <a:gd name="connsiteX22" fmla="*/ 5707260 w 5723026"/>
              <a:gd name="connsiteY22" fmla="*/ 772915 h 1184662"/>
              <a:gd name="connsiteX23" fmla="*/ 5691495 w 5723026"/>
              <a:gd name="connsiteY23" fmla="*/ 851743 h 1184662"/>
              <a:gd name="connsiteX24" fmla="*/ 5596901 w 5723026"/>
              <a:gd name="connsiteY24" fmla="*/ 914805 h 1184662"/>
              <a:gd name="connsiteX25" fmla="*/ 5581136 w 5723026"/>
              <a:gd name="connsiteY25" fmla="*/ 962101 h 1184662"/>
              <a:gd name="connsiteX26" fmla="*/ 5533839 w 5723026"/>
              <a:gd name="connsiteY26" fmla="*/ 993632 h 1184662"/>
              <a:gd name="connsiteX27" fmla="*/ 5376184 w 5723026"/>
              <a:gd name="connsiteY27" fmla="*/ 1040929 h 1184662"/>
              <a:gd name="connsiteX28" fmla="*/ 5171232 w 5723026"/>
              <a:gd name="connsiteY28" fmla="*/ 1056694 h 1184662"/>
              <a:gd name="connsiteX29" fmla="*/ 5123936 w 5723026"/>
              <a:gd name="connsiteY29" fmla="*/ 1088225 h 1184662"/>
              <a:gd name="connsiteX30" fmla="*/ 4761329 w 5723026"/>
              <a:gd name="connsiteY30" fmla="*/ 1135522 h 1184662"/>
              <a:gd name="connsiteX31" fmla="*/ 4493315 w 5723026"/>
              <a:gd name="connsiteY31" fmla="*/ 1167053 h 1184662"/>
              <a:gd name="connsiteX32" fmla="*/ 4367191 w 5723026"/>
              <a:gd name="connsiteY32" fmla="*/ 1182819 h 1184662"/>
              <a:gd name="connsiteX33" fmla="*/ 3689274 w 5723026"/>
              <a:gd name="connsiteY33" fmla="*/ 1167053 h 1184662"/>
              <a:gd name="connsiteX34" fmla="*/ 3373964 w 5723026"/>
              <a:gd name="connsiteY34" fmla="*/ 1182819 h 1184662"/>
              <a:gd name="connsiteX35" fmla="*/ 3232074 w 5723026"/>
              <a:gd name="connsiteY35" fmla="*/ 1151288 h 1184662"/>
              <a:gd name="connsiteX36" fmla="*/ 3169012 w 5723026"/>
              <a:gd name="connsiteY36" fmla="*/ 1135522 h 1184662"/>
              <a:gd name="connsiteX37" fmla="*/ 2696046 w 5723026"/>
              <a:gd name="connsiteY37" fmla="*/ 1135522 h 1184662"/>
              <a:gd name="connsiteX38" fmla="*/ 2648750 w 5723026"/>
              <a:gd name="connsiteY38" fmla="*/ 1119757 h 1184662"/>
              <a:gd name="connsiteX39" fmla="*/ 1844708 w 5723026"/>
              <a:gd name="connsiteY39" fmla="*/ 1135522 h 1184662"/>
              <a:gd name="connsiteX40" fmla="*/ 1813177 w 5723026"/>
              <a:gd name="connsiteY40" fmla="*/ 1182819 h 1184662"/>
              <a:gd name="connsiteX41" fmla="*/ 1734350 w 5723026"/>
              <a:gd name="connsiteY41" fmla="*/ 1167053 h 1184662"/>
              <a:gd name="connsiteX42" fmla="*/ 1608226 w 5723026"/>
              <a:gd name="connsiteY42" fmla="*/ 1135522 h 1184662"/>
              <a:gd name="connsiteX43" fmla="*/ 1419039 w 5723026"/>
              <a:gd name="connsiteY43" fmla="*/ 1151288 h 1184662"/>
              <a:gd name="connsiteX44" fmla="*/ 1371743 w 5723026"/>
              <a:gd name="connsiteY44" fmla="*/ 1167053 h 1184662"/>
              <a:gd name="connsiteX45" fmla="*/ 756888 w 5723026"/>
              <a:gd name="connsiteY45" fmla="*/ 1135522 h 1184662"/>
              <a:gd name="connsiteX46" fmla="*/ 425812 w 5723026"/>
              <a:gd name="connsiteY46" fmla="*/ 1103991 h 1184662"/>
              <a:gd name="connsiteX47" fmla="*/ 47439 w 5723026"/>
              <a:gd name="connsiteY47" fmla="*/ 1072460 h 1184662"/>
              <a:gd name="connsiteX48" fmla="*/ 143 w 5723026"/>
              <a:gd name="connsiteY48" fmla="*/ 1040929 h 1184662"/>
              <a:gd name="connsiteX49" fmla="*/ 63205 w 5723026"/>
              <a:gd name="connsiteY49" fmla="*/ 962101 h 1184662"/>
              <a:gd name="connsiteX0" fmla="*/ 0 w 5707118"/>
              <a:gd name="connsiteY0" fmla="*/ 1040929 h 1184662"/>
              <a:gd name="connsiteX1" fmla="*/ 47297 w 5707118"/>
              <a:gd name="connsiteY1" fmla="*/ 804446 h 1184662"/>
              <a:gd name="connsiteX2" fmla="*/ 47297 w 5707118"/>
              <a:gd name="connsiteY2" fmla="*/ 520667 h 1184662"/>
              <a:gd name="connsiteX3" fmla="*/ 78827 w 5707118"/>
              <a:gd name="connsiteY3" fmla="*/ 457605 h 1184662"/>
              <a:gd name="connsiteX4" fmla="*/ 126125 w 5707118"/>
              <a:gd name="connsiteY4" fmla="*/ 252653 h 1184662"/>
              <a:gd name="connsiteX5" fmla="*/ 346842 w 5707118"/>
              <a:gd name="connsiteY5" fmla="*/ 158059 h 1184662"/>
              <a:gd name="connsiteX6" fmla="*/ 772511 w 5707118"/>
              <a:gd name="connsiteY6" fmla="*/ 126529 h 1184662"/>
              <a:gd name="connsiteX7" fmla="*/ 945931 w 5707118"/>
              <a:gd name="connsiteY7" fmla="*/ 158060 h 1184662"/>
              <a:gd name="connsiteX8" fmla="*/ 1797270 w 5707118"/>
              <a:gd name="connsiteY8" fmla="*/ 110764 h 1184662"/>
              <a:gd name="connsiteX9" fmla="*/ 1876097 w 5707118"/>
              <a:gd name="connsiteY9" fmla="*/ 110763 h 1184662"/>
              <a:gd name="connsiteX10" fmla="*/ 2475187 w 5707118"/>
              <a:gd name="connsiteY10" fmla="*/ 31936 h 1184662"/>
              <a:gd name="connsiteX11" fmla="*/ 2758966 w 5707118"/>
              <a:gd name="connsiteY11" fmla="*/ 142294 h 1184662"/>
              <a:gd name="connsiteX12" fmla="*/ 3263462 w 5707118"/>
              <a:gd name="connsiteY12" fmla="*/ 126529 h 1184662"/>
              <a:gd name="connsiteX13" fmla="*/ 4256690 w 5707118"/>
              <a:gd name="connsiteY13" fmla="*/ 142294 h 1184662"/>
              <a:gd name="connsiteX14" fmla="*/ 4666593 w 5707118"/>
              <a:gd name="connsiteY14" fmla="*/ 63467 h 1184662"/>
              <a:gd name="connsiteX15" fmla="*/ 4871545 w 5707118"/>
              <a:gd name="connsiteY15" fmla="*/ 405 h 1184662"/>
              <a:gd name="connsiteX16" fmla="*/ 4981904 w 5707118"/>
              <a:gd name="connsiteY16" fmla="*/ 94998 h 1184662"/>
              <a:gd name="connsiteX17" fmla="*/ 5265684 w 5707118"/>
              <a:gd name="connsiteY17" fmla="*/ 94998 h 1184662"/>
              <a:gd name="connsiteX18" fmla="*/ 5565228 w 5707118"/>
              <a:gd name="connsiteY18" fmla="*/ 94998 h 1184662"/>
              <a:gd name="connsiteX19" fmla="*/ 5659821 w 5707118"/>
              <a:gd name="connsiteY19" fmla="*/ 142294 h 1184662"/>
              <a:gd name="connsiteX20" fmla="*/ 5691352 w 5707118"/>
              <a:gd name="connsiteY20" fmla="*/ 284184 h 1184662"/>
              <a:gd name="connsiteX21" fmla="*/ 5707118 w 5707118"/>
              <a:gd name="connsiteY21" fmla="*/ 331481 h 1184662"/>
              <a:gd name="connsiteX22" fmla="*/ 5691352 w 5707118"/>
              <a:gd name="connsiteY22" fmla="*/ 772915 h 1184662"/>
              <a:gd name="connsiteX23" fmla="*/ 5675587 w 5707118"/>
              <a:gd name="connsiteY23" fmla="*/ 851743 h 1184662"/>
              <a:gd name="connsiteX24" fmla="*/ 5580993 w 5707118"/>
              <a:gd name="connsiteY24" fmla="*/ 914805 h 1184662"/>
              <a:gd name="connsiteX25" fmla="*/ 5565228 w 5707118"/>
              <a:gd name="connsiteY25" fmla="*/ 962101 h 1184662"/>
              <a:gd name="connsiteX26" fmla="*/ 5517931 w 5707118"/>
              <a:gd name="connsiteY26" fmla="*/ 993632 h 1184662"/>
              <a:gd name="connsiteX27" fmla="*/ 5360276 w 5707118"/>
              <a:gd name="connsiteY27" fmla="*/ 1040929 h 1184662"/>
              <a:gd name="connsiteX28" fmla="*/ 5155324 w 5707118"/>
              <a:gd name="connsiteY28" fmla="*/ 1056694 h 1184662"/>
              <a:gd name="connsiteX29" fmla="*/ 5108028 w 5707118"/>
              <a:gd name="connsiteY29" fmla="*/ 1088225 h 1184662"/>
              <a:gd name="connsiteX30" fmla="*/ 4745421 w 5707118"/>
              <a:gd name="connsiteY30" fmla="*/ 1135522 h 1184662"/>
              <a:gd name="connsiteX31" fmla="*/ 4477407 w 5707118"/>
              <a:gd name="connsiteY31" fmla="*/ 1167053 h 1184662"/>
              <a:gd name="connsiteX32" fmla="*/ 4351283 w 5707118"/>
              <a:gd name="connsiteY32" fmla="*/ 1182819 h 1184662"/>
              <a:gd name="connsiteX33" fmla="*/ 3673366 w 5707118"/>
              <a:gd name="connsiteY33" fmla="*/ 1167053 h 1184662"/>
              <a:gd name="connsiteX34" fmla="*/ 3358056 w 5707118"/>
              <a:gd name="connsiteY34" fmla="*/ 1182819 h 1184662"/>
              <a:gd name="connsiteX35" fmla="*/ 3216166 w 5707118"/>
              <a:gd name="connsiteY35" fmla="*/ 1151288 h 1184662"/>
              <a:gd name="connsiteX36" fmla="*/ 3153104 w 5707118"/>
              <a:gd name="connsiteY36" fmla="*/ 1135522 h 1184662"/>
              <a:gd name="connsiteX37" fmla="*/ 2680138 w 5707118"/>
              <a:gd name="connsiteY37" fmla="*/ 1135522 h 1184662"/>
              <a:gd name="connsiteX38" fmla="*/ 2632842 w 5707118"/>
              <a:gd name="connsiteY38" fmla="*/ 1119757 h 1184662"/>
              <a:gd name="connsiteX39" fmla="*/ 1828800 w 5707118"/>
              <a:gd name="connsiteY39" fmla="*/ 1135522 h 1184662"/>
              <a:gd name="connsiteX40" fmla="*/ 1797269 w 5707118"/>
              <a:gd name="connsiteY40" fmla="*/ 1182819 h 1184662"/>
              <a:gd name="connsiteX41" fmla="*/ 1718442 w 5707118"/>
              <a:gd name="connsiteY41" fmla="*/ 1167053 h 1184662"/>
              <a:gd name="connsiteX42" fmla="*/ 1592318 w 5707118"/>
              <a:gd name="connsiteY42" fmla="*/ 1135522 h 1184662"/>
              <a:gd name="connsiteX43" fmla="*/ 1403131 w 5707118"/>
              <a:gd name="connsiteY43" fmla="*/ 1151288 h 1184662"/>
              <a:gd name="connsiteX44" fmla="*/ 1355835 w 5707118"/>
              <a:gd name="connsiteY44" fmla="*/ 1167053 h 1184662"/>
              <a:gd name="connsiteX45" fmla="*/ 740980 w 5707118"/>
              <a:gd name="connsiteY45" fmla="*/ 1135522 h 1184662"/>
              <a:gd name="connsiteX46" fmla="*/ 409904 w 5707118"/>
              <a:gd name="connsiteY46" fmla="*/ 1103991 h 1184662"/>
              <a:gd name="connsiteX47" fmla="*/ 31531 w 5707118"/>
              <a:gd name="connsiteY47" fmla="*/ 1072460 h 1184662"/>
              <a:gd name="connsiteX48" fmla="*/ 157656 w 5707118"/>
              <a:gd name="connsiteY48" fmla="*/ 1009398 h 1184662"/>
              <a:gd name="connsiteX49" fmla="*/ 47297 w 5707118"/>
              <a:gd name="connsiteY49" fmla="*/ 962101 h 1184662"/>
              <a:gd name="connsiteX0" fmla="*/ 0 w 5707118"/>
              <a:gd name="connsiteY0" fmla="*/ 1040929 h 1184662"/>
              <a:gd name="connsiteX1" fmla="*/ 47297 w 5707118"/>
              <a:gd name="connsiteY1" fmla="*/ 804446 h 1184662"/>
              <a:gd name="connsiteX2" fmla="*/ 47297 w 5707118"/>
              <a:gd name="connsiteY2" fmla="*/ 520667 h 1184662"/>
              <a:gd name="connsiteX3" fmla="*/ 78827 w 5707118"/>
              <a:gd name="connsiteY3" fmla="*/ 457605 h 1184662"/>
              <a:gd name="connsiteX4" fmla="*/ 126125 w 5707118"/>
              <a:gd name="connsiteY4" fmla="*/ 252653 h 1184662"/>
              <a:gd name="connsiteX5" fmla="*/ 346842 w 5707118"/>
              <a:gd name="connsiteY5" fmla="*/ 158059 h 1184662"/>
              <a:gd name="connsiteX6" fmla="*/ 772511 w 5707118"/>
              <a:gd name="connsiteY6" fmla="*/ 126529 h 1184662"/>
              <a:gd name="connsiteX7" fmla="*/ 945931 w 5707118"/>
              <a:gd name="connsiteY7" fmla="*/ 158060 h 1184662"/>
              <a:gd name="connsiteX8" fmla="*/ 1797270 w 5707118"/>
              <a:gd name="connsiteY8" fmla="*/ 110764 h 1184662"/>
              <a:gd name="connsiteX9" fmla="*/ 1876097 w 5707118"/>
              <a:gd name="connsiteY9" fmla="*/ 110763 h 1184662"/>
              <a:gd name="connsiteX10" fmla="*/ 2475187 w 5707118"/>
              <a:gd name="connsiteY10" fmla="*/ 31936 h 1184662"/>
              <a:gd name="connsiteX11" fmla="*/ 2758966 w 5707118"/>
              <a:gd name="connsiteY11" fmla="*/ 142294 h 1184662"/>
              <a:gd name="connsiteX12" fmla="*/ 3263462 w 5707118"/>
              <a:gd name="connsiteY12" fmla="*/ 126529 h 1184662"/>
              <a:gd name="connsiteX13" fmla="*/ 4256690 w 5707118"/>
              <a:gd name="connsiteY13" fmla="*/ 142294 h 1184662"/>
              <a:gd name="connsiteX14" fmla="*/ 4666593 w 5707118"/>
              <a:gd name="connsiteY14" fmla="*/ 63467 h 1184662"/>
              <a:gd name="connsiteX15" fmla="*/ 4871545 w 5707118"/>
              <a:gd name="connsiteY15" fmla="*/ 405 h 1184662"/>
              <a:gd name="connsiteX16" fmla="*/ 4981904 w 5707118"/>
              <a:gd name="connsiteY16" fmla="*/ 94998 h 1184662"/>
              <a:gd name="connsiteX17" fmla="*/ 5265684 w 5707118"/>
              <a:gd name="connsiteY17" fmla="*/ 94998 h 1184662"/>
              <a:gd name="connsiteX18" fmla="*/ 5565228 w 5707118"/>
              <a:gd name="connsiteY18" fmla="*/ 94998 h 1184662"/>
              <a:gd name="connsiteX19" fmla="*/ 5659821 w 5707118"/>
              <a:gd name="connsiteY19" fmla="*/ 142294 h 1184662"/>
              <a:gd name="connsiteX20" fmla="*/ 5691352 w 5707118"/>
              <a:gd name="connsiteY20" fmla="*/ 284184 h 1184662"/>
              <a:gd name="connsiteX21" fmla="*/ 5707118 w 5707118"/>
              <a:gd name="connsiteY21" fmla="*/ 331481 h 1184662"/>
              <a:gd name="connsiteX22" fmla="*/ 5691352 w 5707118"/>
              <a:gd name="connsiteY22" fmla="*/ 772915 h 1184662"/>
              <a:gd name="connsiteX23" fmla="*/ 5675587 w 5707118"/>
              <a:gd name="connsiteY23" fmla="*/ 851743 h 1184662"/>
              <a:gd name="connsiteX24" fmla="*/ 5580993 w 5707118"/>
              <a:gd name="connsiteY24" fmla="*/ 914805 h 1184662"/>
              <a:gd name="connsiteX25" fmla="*/ 5565228 w 5707118"/>
              <a:gd name="connsiteY25" fmla="*/ 962101 h 1184662"/>
              <a:gd name="connsiteX26" fmla="*/ 5517931 w 5707118"/>
              <a:gd name="connsiteY26" fmla="*/ 993632 h 1184662"/>
              <a:gd name="connsiteX27" fmla="*/ 5360276 w 5707118"/>
              <a:gd name="connsiteY27" fmla="*/ 1040929 h 1184662"/>
              <a:gd name="connsiteX28" fmla="*/ 5155324 w 5707118"/>
              <a:gd name="connsiteY28" fmla="*/ 1056694 h 1184662"/>
              <a:gd name="connsiteX29" fmla="*/ 5108028 w 5707118"/>
              <a:gd name="connsiteY29" fmla="*/ 1088225 h 1184662"/>
              <a:gd name="connsiteX30" fmla="*/ 4745421 w 5707118"/>
              <a:gd name="connsiteY30" fmla="*/ 1135522 h 1184662"/>
              <a:gd name="connsiteX31" fmla="*/ 4477407 w 5707118"/>
              <a:gd name="connsiteY31" fmla="*/ 1167053 h 1184662"/>
              <a:gd name="connsiteX32" fmla="*/ 4351283 w 5707118"/>
              <a:gd name="connsiteY32" fmla="*/ 1182819 h 1184662"/>
              <a:gd name="connsiteX33" fmla="*/ 3673366 w 5707118"/>
              <a:gd name="connsiteY33" fmla="*/ 1167053 h 1184662"/>
              <a:gd name="connsiteX34" fmla="*/ 3358056 w 5707118"/>
              <a:gd name="connsiteY34" fmla="*/ 1182819 h 1184662"/>
              <a:gd name="connsiteX35" fmla="*/ 3216166 w 5707118"/>
              <a:gd name="connsiteY35" fmla="*/ 1151288 h 1184662"/>
              <a:gd name="connsiteX36" fmla="*/ 3153104 w 5707118"/>
              <a:gd name="connsiteY36" fmla="*/ 1135522 h 1184662"/>
              <a:gd name="connsiteX37" fmla="*/ 2680138 w 5707118"/>
              <a:gd name="connsiteY37" fmla="*/ 1135522 h 1184662"/>
              <a:gd name="connsiteX38" fmla="*/ 2632842 w 5707118"/>
              <a:gd name="connsiteY38" fmla="*/ 1119757 h 1184662"/>
              <a:gd name="connsiteX39" fmla="*/ 1828800 w 5707118"/>
              <a:gd name="connsiteY39" fmla="*/ 1135522 h 1184662"/>
              <a:gd name="connsiteX40" fmla="*/ 1797269 w 5707118"/>
              <a:gd name="connsiteY40" fmla="*/ 1182819 h 1184662"/>
              <a:gd name="connsiteX41" fmla="*/ 1718442 w 5707118"/>
              <a:gd name="connsiteY41" fmla="*/ 1167053 h 1184662"/>
              <a:gd name="connsiteX42" fmla="*/ 1592318 w 5707118"/>
              <a:gd name="connsiteY42" fmla="*/ 1135522 h 1184662"/>
              <a:gd name="connsiteX43" fmla="*/ 1403131 w 5707118"/>
              <a:gd name="connsiteY43" fmla="*/ 1151288 h 1184662"/>
              <a:gd name="connsiteX44" fmla="*/ 1355835 w 5707118"/>
              <a:gd name="connsiteY44" fmla="*/ 1167053 h 1184662"/>
              <a:gd name="connsiteX45" fmla="*/ 740980 w 5707118"/>
              <a:gd name="connsiteY45" fmla="*/ 1135522 h 1184662"/>
              <a:gd name="connsiteX46" fmla="*/ 409904 w 5707118"/>
              <a:gd name="connsiteY46" fmla="*/ 1103991 h 1184662"/>
              <a:gd name="connsiteX47" fmla="*/ 157656 w 5707118"/>
              <a:gd name="connsiteY47" fmla="*/ 1009398 h 1184662"/>
              <a:gd name="connsiteX48" fmla="*/ 47297 w 5707118"/>
              <a:gd name="connsiteY48" fmla="*/ 962101 h 1184662"/>
              <a:gd name="connsiteX0" fmla="*/ 2239 w 5662060"/>
              <a:gd name="connsiteY0" fmla="*/ 804446 h 1184662"/>
              <a:gd name="connsiteX1" fmla="*/ 2239 w 5662060"/>
              <a:gd name="connsiteY1" fmla="*/ 520667 h 1184662"/>
              <a:gd name="connsiteX2" fmla="*/ 33769 w 5662060"/>
              <a:gd name="connsiteY2" fmla="*/ 457605 h 1184662"/>
              <a:gd name="connsiteX3" fmla="*/ 81067 w 5662060"/>
              <a:gd name="connsiteY3" fmla="*/ 252653 h 1184662"/>
              <a:gd name="connsiteX4" fmla="*/ 301784 w 5662060"/>
              <a:gd name="connsiteY4" fmla="*/ 158059 h 1184662"/>
              <a:gd name="connsiteX5" fmla="*/ 727453 w 5662060"/>
              <a:gd name="connsiteY5" fmla="*/ 126529 h 1184662"/>
              <a:gd name="connsiteX6" fmla="*/ 900873 w 5662060"/>
              <a:gd name="connsiteY6" fmla="*/ 158060 h 1184662"/>
              <a:gd name="connsiteX7" fmla="*/ 1752212 w 5662060"/>
              <a:gd name="connsiteY7" fmla="*/ 110764 h 1184662"/>
              <a:gd name="connsiteX8" fmla="*/ 1831039 w 5662060"/>
              <a:gd name="connsiteY8" fmla="*/ 110763 h 1184662"/>
              <a:gd name="connsiteX9" fmla="*/ 2430129 w 5662060"/>
              <a:gd name="connsiteY9" fmla="*/ 31936 h 1184662"/>
              <a:gd name="connsiteX10" fmla="*/ 2713908 w 5662060"/>
              <a:gd name="connsiteY10" fmla="*/ 142294 h 1184662"/>
              <a:gd name="connsiteX11" fmla="*/ 3218404 w 5662060"/>
              <a:gd name="connsiteY11" fmla="*/ 126529 h 1184662"/>
              <a:gd name="connsiteX12" fmla="*/ 4211632 w 5662060"/>
              <a:gd name="connsiteY12" fmla="*/ 142294 h 1184662"/>
              <a:gd name="connsiteX13" fmla="*/ 4621535 w 5662060"/>
              <a:gd name="connsiteY13" fmla="*/ 63467 h 1184662"/>
              <a:gd name="connsiteX14" fmla="*/ 4826487 w 5662060"/>
              <a:gd name="connsiteY14" fmla="*/ 405 h 1184662"/>
              <a:gd name="connsiteX15" fmla="*/ 4936846 w 5662060"/>
              <a:gd name="connsiteY15" fmla="*/ 94998 h 1184662"/>
              <a:gd name="connsiteX16" fmla="*/ 5220626 w 5662060"/>
              <a:gd name="connsiteY16" fmla="*/ 94998 h 1184662"/>
              <a:gd name="connsiteX17" fmla="*/ 5520170 w 5662060"/>
              <a:gd name="connsiteY17" fmla="*/ 94998 h 1184662"/>
              <a:gd name="connsiteX18" fmla="*/ 5614763 w 5662060"/>
              <a:gd name="connsiteY18" fmla="*/ 142294 h 1184662"/>
              <a:gd name="connsiteX19" fmla="*/ 5646294 w 5662060"/>
              <a:gd name="connsiteY19" fmla="*/ 284184 h 1184662"/>
              <a:gd name="connsiteX20" fmla="*/ 5662060 w 5662060"/>
              <a:gd name="connsiteY20" fmla="*/ 331481 h 1184662"/>
              <a:gd name="connsiteX21" fmla="*/ 5646294 w 5662060"/>
              <a:gd name="connsiteY21" fmla="*/ 772915 h 1184662"/>
              <a:gd name="connsiteX22" fmla="*/ 5630529 w 5662060"/>
              <a:gd name="connsiteY22" fmla="*/ 851743 h 1184662"/>
              <a:gd name="connsiteX23" fmla="*/ 5535935 w 5662060"/>
              <a:gd name="connsiteY23" fmla="*/ 914805 h 1184662"/>
              <a:gd name="connsiteX24" fmla="*/ 5520170 w 5662060"/>
              <a:gd name="connsiteY24" fmla="*/ 962101 h 1184662"/>
              <a:gd name="connsiteX25" fmla="*/ 5472873 w 5662060"/>
              <a:gd name="connsiteY25" fmla="*/ 993632 h 1184662"/>
              <a:gd name="connsiteX26" fmla="*/ 5315218 w 5662060"/>
              <a:gd name="connsiteY26" fmla="*/ 1040929 h 1184662"/>
              <a:gd name="connsiteX27" fmla="*/ 5110266 w 5662060"/>
              <a:gd name="connsiteY27" fmla="*/ 1056694 h 1184662"/>
              <a:gd name="connsiteX28" fmla="*/ 5062970 w 5662060"/>
              <a:gd name="connsiteY28" fmla="*/ 1088225 h 1184662"/>
              <a:gd name="connsiteX29" fmla="*/ 4700363 w 5662060"/>
              <a:gd name="connsiteY29" fmla="*/ 1135522 h 1184662"/>
              <a:gd name="connsiteX30" fmla="*/ 4432349 w 5662060"/>
              <a:gd name="connsiteY30" fmla="*/ 1167053 h 1184662"/>
              <a:gd name="connsiteX31" fmla="*/ 4306225 w 5662060"/>
              <a:gd name="connsiteY31" fmla="*/ 1182819 h 1184662"/>
              <a:gd name="connsiteX32" fmla="*/ 3628308 w 5662060"/>
              <a:gd name="connsiteY32" fmla="*/ 1167053 h 1184662"/>
              <a:gd name="connsiteX33" fmla="*/ 3312998 w 5662060"/>
              <a:gd name="connsiteY33" fmla="*/ 1182819 h 1184662"/>
              <a:gd name="connsiteX34" fmla="*/ 3171108 w 5662060"/>
              <a:gd name="connsiteY34" fmla="*/ 1151288 h 1184662"/>
              <a:gd name="connsiteX35" fmla="*/ 3108046 w 5662060"/>
              <a:gd name="connsiteY35" fmla="*/ 1135522 h 1184662"/>
              <a:gd name="connsiteX36" fmla="*/ 2635080 w 5662060"/>
              <a:gd name="connsiteY36" fmla="*/ 1135522 h 1184662"/>
              <a:gd name="connsiteX37" fmla="*/ 2587784 w 5662060"/>
              <a:gd name="connsiteY37" fmla="*/ 1119757 h 1184662"/>
              <a:gd name="connsiteX38" fmla="*/ 1783742 w 5662060"/>
              <a:gd name="connsiteY38" fmla="*/ 1135522 h 1184662"/>
              <a:gd name="connsiteX39" fmla="*/ 1752211 w 5662060"/>
              <a:gd name="connsiteY39" fmla="*/ 1182819 h 1184662"/>
              <a:gd name="connsiteX40" fmla="*/ 1673384 w 5662060"/>
              <a:gd name="connsiteY40" fmla="*/ 1167053 h 1184662"/>
              <a:gd name="connsiteX41" fmla="*/ 1547260 w 5662060"/>
              <a:gd name="connsiteY41" fmla="*/ 1135522 h 1184662"/>
              <a:gd name="connsiteX42" fmla="*/ 1358073 w 5662060"/>
              <a:gd name="connsiteY42" fmla="*/ 1151288 h 1184662"/>
              <a:gd name="connsiteX43" fmla="*/ 1310777 w 5662060"/>
              <a:gd name="connsiteY43" fmla="*/ 1167053 h 1184662"/>
              <a:gd name="connsiteX44" fmla="*/ 695922 w 5662060"/>
              <a:gd name="connsiteY44" fmla="*/ 1135522 h 1184662"/>
              <a:gd name="connsiteX45" fmla="*/ 364846 w 5662060"/>
              <a:gd name="connsiteY45" fmla="*/ 1103991 h 1184662"/>
              <a:gd name="connsiteX46" fmla="*/ 112598 w 5662060"/>
              <a:gd name="connsiteY46" fmla="*/ 1009398 h 1184662"/>
              <a:gd name="connsiteX47" fmla="*/ 2239 w 5662060"/>
              <a:gd name="connsiteY47" fmla="*/ 962101 h 118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662060" h="1184662">
                <a:moveTo>
                  <a:pt x="2239" y="804446"/>
                </a:moveTo>
                <a:cubicBezTo>
                  <a:pt x="10122" y="717736"/>
                  <a:pt x="-3016" y="578474"/>
                  <a:pt x="2239" y="520667"/>
                </a:cubicBezTo>
                <a:cubicBezTo>
                  <a:pt x="7494" y="462860"/>
                  <a:pt x="20631" y="502274"/>
                  <a:pt x="33769" y="457605"/>
                </a:cubicBezTo>
                <a:cubicBezTo>
                  <a:pt x="46907" y="412936"/>
                  <a:pt x="36398" y="302577"/>
                  <a:pt x="81067" y="252653"/>
                </a:cubicBezTo>
                <a:cubicBezTo>
                  <a:pt x="125736" y="202729"/>
                  <a:pt x="180915" y="168569"/>
                  <a:pt x="301784" y="158059"/>
                </a:cubicBezTo>
                <a:cubicBezTo>
                  <a:pt x="422653" y="147549"/>
                  <a:pt x="585563" y="126529"/>
                  <a:pt x="727453" y="126529"/>
                </a:cubicBezTo>
                <a:cubicBezTo>
                  <a:pt x="869343" y="126529"/>
                  <a:pt x="730080" y="160687"/>
                  <a:pt x="900873" y="158060"/>
                </a:cubicBezTo>
                <a:cubicBezTo>
                  <a:pt x="1071666" y="155433"/>
                  <a:pt x="1631343" y="139667"/>
                  <a:pt x="1752212" y="110764"/>
                </a:cubicBezTo>
                <a:cubicBezTo>
                  <a:pt x="1710170" y="68722"/>
                  <a:pt x="1718053" y="123901"/>
                  <a:pt x="1831039" y="110763"/>
                </a:cubicBezTo>
                <a:cubicBezTo>
                  <a:pt x="1944025" y="97625"/>
                  <a:pt x="2282984" y="26681"/>
                  <a:pt x="2430129" y="31936"/>
                </a:cubicBezTo>
                <a:cubicBezTo>
                  <a:pt x="2577274" y="37191"/>
                  <a:pt x="2577274" y="147549"/>
                  <a:pt x="2713908" y="142294"/>
                </a:cubicBezTo>
                <a:cubicBezTo>
                  <a:pt x="2750694" y="137039"/>
                  <a:pt x="2968783" y="126529"/>
                  <a:pt x="3218404" y="126529"/>
                </a:cubicBezTo>
                <a:cubicBezTo>
                  <a:pt x="3468025" y="126529"/>
                  <a:pt x="3977777" y="152804"/>
                  <a:pt x="4211632" y="142294"/>
                </a:cubicBezTo>
                <a:cubicBezTo>
                  <a:pt x="4445487" y="131784"/>
                  <a:pt x="4595259" y="68722"/>
                  <a:pt x="4621535" y="63467"/>
                </a:cubicBezTo>
                <a:cubicBezTo>
                  <a:pt x="4689852" y="42446"/>
                  <a:pt x="4773935" y="-4850"/>
                  <a:pt x="4826487" y="405"/>
                </a:cubicBezTo>
                <a:cubicBezTo>
                  <a:pt x="4879039" y="5660"/>
                  <a:pt x="4871156" y="79233"/>
                  <a:pt x="4936846" y="94998"/>
                </a:cubicBezTo>
                <a:cubicBezTo>
                  <a:pt x="5002536" y="110763"/>
                  <a:pt x="4773936" y="89743"/>
                  <a:pt x="5220626" y="94998"/>
                </a:cubicBezTo>
                <a:cubicBezTo>
                  <a:pt x="5317847" y="94998"/>
                  <a:pt x="5454481" y="87115"/>
                  <a:pt x="5520170" y="94998"/>
                </a:cubicBezTo>
                <a:cubicBezTo>
                  <a:pt x="5585859" y="102881"/>
                  <a:pt x="5495887" y="102670"/>
                  <a:pt x="5614763" y="142294"/>
                </a:cubicBezTo>
                <a:cubicBezTo>
                  <a:pt x="5650255" y="248766"/>
                  <a:pt x="5609299" y="117705"/>
                  <a:pt x="5646294" y="284184"/>
                </a:cubicBezTo>
                <a:cubicBezTo>
                  <a:pt x="5649899" y="300407"/>
                  <a:pt x="5656805" y="315715"/>
                  <a:pt x="5662060" y="331481"/>
                </a:cubicBezTo>
                <a:cubicBezTo>
                  <a:pt x="5656805" y="478626"/>
                  <a:pt x="5655201" y="625946"/>
                  <a:pt x="5646294" y="772915"/>
                </a:cubicBezTo>
                <a:cubicBezTo>
                  <a:pt x="5644673" y="799662"/>
                  <a:pt x="5646980" y="830591"/>
                  <a:pt x="5630529" y="851743"/>
                </a:cubicBezTo>
                <a:cubicBezTo>
                  <a:pt x="5607263" y="881656"/>
                  <a:pt x="5535935" y="914805"/>
                  <a:pt x="5535935" y="914805"/>
                </a:cubicBezTo>
                <a:cubicBezTo>
                  <a:pt x="5530680" y="930570"/>
                  <a:pt x="5530551" y="949124"/>
                  <a:pt x="5520170" y="962101"/>
                </a:cubicBezTo>
                <a:cubicBezTo>
                  <a:pt x="5508333" y="976897"/>
                  <a:pt x="5490188" y="985937"/>
                  <a:pt x="5472873" y="993632"/>
                </a:cubicBezTo>
                <a:cubicBezTo>
                  <a:pt x="5456086" y="1001093"/>
                  <a:pt x="5346400" y="1037261"/>
                  <a:pt x="5315218" y="1040929"/>
                </a:cubicBezTo>
                <a:cubicBezTo>
                  <a:pt x="5247168" y="1048935"/>
                  <a:pt x="5178583" y="1051439"/>
                  <a:pt x="5110266" y="1056694"/>
                </a:cubicBezTo>
                <a:cubicBezTo>
                  <a:pt x="5094501" y="1067204"/>
                  <a:pt x="5077765" y="1076388"/>
                  <a:pt x="5062970" y="1088225"/>
                </a:cubicBezTo>
                <a:cubicBezTo>
                  <a:pt x="4924167" y="1199270"/>
                  <a:pt x="5262954" y="1108733"/>
                  <a:pt x="4700363" y="1135522"/>
                </a:cubicBezTo>
                <a:cubicBezTo>
                  <a:pt x="4578795" y="1176046"/>
                  <a:pt x="4688712" y="1143747"/>
                  <a:pt x="4432349" y="1167053"/>
                </a:cubicBezTo>
                <a:cubicBezTo>
                  <a:pt x="4390154" y="1170889"/>
                  <a:pt x="4348266" y="1177564"/>
                  <a:pt x="4306225" y="1182819"/>
                </a:cubicBezTo>
                <a:cubicBezTo>
                  <a:pt x="4080253" y="1177564"/>
                  <a:pt x="3854341" y="1167053"/>
                  <a:pt x="3628308" y="1167053"/>
                </a:cubicBezTo>
                <a:cubicBezTo>
                  <a:pt x="3523073" y="1167053"/>
                  <a:pt x="3418233" y="1182819"/>
                  <a:pt x="3312998" y="1182819"/>
                </a:cubicBezTo>
                <a:cubicBezTo>
                  <a:pt x="3241874" y="1182819"/>
                  <a:pt x="3228007" y="1167545"/>
                  <a:pt x="3171108" y="1151288"/>
                </a:cubicBezTo>
                <a:cubicBezTo>
                  <a:pt x="3150274" y="1145335"/>
                  <a:pt x="3129067" y="1140777"/>
                  <a:pt x="3108046" y="1135522"/>
                </a:cubicBezTo>
                <a:cubicBezTo>
                  <a:pt x="2873809" y="1153541"/>
                  <a:pt x="2893203" y="1161334"/>
                  <a:pt x="2635080" y="1135522"/>
                </a:cubicBezTo>
                <a:cubicBezTo>
                  <a:pt x="2618544" y="1133868"/>
                  <a:pt x="2603549" y="1125012"/>
                  <a:pt x="2587784" y="1119757"/>
                </a:cubicBezTo>
                <a:cubicBezTo>
                  <a:pt x="2319770" y="1125012"/>
                  <a:pt x="2051047" y="1115348"/>
                  <a:pt x="1783742" y="1135522"/>
                </a:cubicBezTo>
                <a:cubicBezTo>
                  <a:pt x="1764848" y="1136948"/>
                  <a:pt x="1770430" y="1177614"/>
                  <a:pt x="1752211" y="1182819"/>
                </a:cubicBezTo>
                <a:cubicBezTo>
                  <a:pt x="1726446" y="1190180"/>
                  <a:pt x="1699380" y="1173552"/>
                  <a:pt x="1673384" y="1167053"/>
                </a:cubicBezTo>
                <a:cubicBezTo>
                  <a:pt x="1479471" y="1118575"/>
                  <a:pt x="1837801" y="1193632"/>
                  <a:pt x="1547260" y="1135522"/>
                </a:cubicBezTo>
                <a:cubicBezTo>
                  <a:pt x="1484198" y="1140777"/>
                  <a:pt x="1420799" y="1142925"/>
                  <a:pt x="1358073" y="1151288"/>
                </a:cubicBezTo>
                <a:cubicBezTo>
                  <a:pt x="1341601" y="1153484"/>
                  <a:pt x="1327390" y="1167449"/>
                  <a:pt x="1310777" y="1167053"/>
                </a:cubicBezTo>
                <a:cubicBezTo>
                  <a:pt x="1105614" y="1162168"/>
                  <a:pt x="900874" y="1146032"/>
                  <a:pt x="695922" y="1135522"/>
                </a:cubicBezTo>
                <a:cubicBezTo>
                  <a:pt x="558120" y="1089590"/>
                  <a:pt x="462067" y="1125012"/>
                  <a:pt x="364846" y="1103991"/>
                </a:cubicBezTo>
                <a:cubicBezTo>
                  <a:pt x="267625" y="1082970"/>
                  <a:pt x="173032" y="1033046"/>
                  <a:pt x="112598" y="1009398"/>
                </a:cubicBezTo>
                <a:cubicBezTo>
                  <a:pt x="115226" y="991005"/>
                  <a:pt x="-18782" y="988377"/>
                  <a:pt x="2239" y="962101"/>
                </a:cubicBezTo>
              </a:path>
            </a:pathLst>
          </a:cu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Vrije vorm 12"/>
          <p:cNvSpPr/>
          <p:nvPr/>
        </p:nvSpPr>
        <p:spPr>
          <a:xfrm>
            <a:off x="362607" y="3573016"/>
            <a:ext cx="4242176" cy="725214"/>
          </a:xfrm>
          <a:custGeom>
            <a:avLst/>
            <a:gdLst>
              <a:gd name="connsiteX0" fmla="*/ 299545 w 4242176"/>
              <a:gd name="connsiteY0" fmla="*/ 614855 h 725214"/>
              <a:gd name="connsiteX1" fmla="*/ 299545 w 4242176"/>
              <a:gd name="connsiteY1" fmla="*/ 614855 h 725214"/>
              <a:gd name="connsiteX2" fmla="*/ 204952 w 4242176"/>
              <a:gd name="connsiteY2" fmla="*/ 504497 h 725214"/>
              <a:gd name="connsiteX3" fmla="*/ 173421 w 4242176"/>
              <a:gd name="connsiteY3" fmla="*/ 457200 h 725214"/>
              <a:gd name="connsiteX4" fmla="*/ 157655 w 4242176"/>
              <a:gd name="connsiteY4" fmla="*/ 409903 h 725214"/>
              <a:gd name="connsiteX5" fmla="*/ 110359 w 4242176"/>
              <a:gd name="connsiteY5" fmla="*/ 378372 h 725214"/>
              <a:gd name="connsiteX6" fmla="*/ 47296 w 4242176"/>
              <a:gd name="connsiteY6" fmla="*/ 283779 h 725214"/>
              <a:gd name="connsiteX7" fmla="*/ 15765 w 4242176"/>
              <a:gd name="connsiteY7" fmla="*/ 236483 h 725214"/>
              <a:gd name="connsiteX8" fmla="*/ 0 w 4242176"/>
              <a:gd name="connsiteY8" fmla="*/ 173421 h 725214"/>
              <a:gd name="connsiteX9" fmla="*/ 15765 w 4242176"/>
              <a:gd name="connsiteY9" fmla="*/ 110359 h 725214"/>
              <a:gd name="connsiteX10" fmla="*/ 63062 w 4242176"/>
              <a:gd name="connsiteY10" fmla="*/ 15766 h 725214"/>
              <a:gd name="connsiteX11" fmla="*/ 126124 w 4242176"/>
              <a:gd name="connsiteY11" fmla="*/ 0 h 725214"/>
              <a:gd name="connsiteX12" fmla="*/ 189186 w 4242176"/>
              <a:gd name="connsiteY12" fmla="*/ 31531 h 725214"/>
              <a:gd name="connsiteX13" fmla="*/ 236483 w 4242176"/>
              <a:gd name="connsiteY13" fmla="*/ 63062 h 725214"/>
              <a:gd name="connsiteX14" fmla="*/ 394138 w 4242176"/>
              <a:gd name="connsiteY14" fmla="*/ 94593 h 725214"/>
              <a:gd name="connsiteX15" fmla="*/ 851338 w 4242176"/>
              <a:gd name="connsiteY15" fmla="*/ 94593 h 725214"/>
              <a:gd name="connsiteX16" fmla="*/ 1277007 w 4242176"/>
              <a:gd name="connsiteY16" fmla="*/ 110359 h 725214"/>
              <a:gd name="connsiteX17" fmla="*/ 1923393 w 4242176"/>
              <a:gd name="connsiteY17" fmla="*/ 78828 h 725214"/>
              <a:gd name="connsiteX18" fmla="*/ 2033752 w 4242176"/>
              <a:gd name="connsiteY18" fmla="*/ 47297 h 725214"/>
              <a:gd name="connsiteX19" fmla="*/ 2175641 w 4242176"/>
              <a:gd name="connsiteY19" fmla="*/ 63062 h 725214"/>
              <a:gd name="connsiteX20" fmla="*/ 2270234 w 4242176"/>
              <a:gd name="connsiteY20" fmla="*/ 94593 h 725214"/>
              <a:gd name="connsiteX21" fmla="*/ 2758965 w 4242176"/>
              <a:gd name="connsiteY21" fmla="*/ 110359 h 725214"/>
              <a:gd name="connsiteX22" fmla="*/ 3373821 w 4242176"/>
              <a:gd name="connsiteY22" fmla="*/ 110359 h 725214"/>
              <a:gd name="connsiteX23" fmla="*/ 3610303 w 4242176"/>
              <a:gd name="connsiteY23" fmla="*/ 141890 h 725214"/>
              <a:gd name="connsiteX24" fmla="*/ 4114800 w 4242176"/>
              <a:gd name="connsiteY24" fmla="*/ 157655 h 725214"/>
              <a:gd name="connsiteX25" fmla="*/ 4162096 w 4242176"/>
              <a:gd name="connsiteY25" fmla="*/ 173421 h 725214"/>
              <a:gd name="connsiteX26" fmla="*/ 4193627 w 4242176"/>
              <a:gd name="connsiteY26" fmla="*/ 220717 h 725214"/>
              <a:gd name="connsiteX27" fmla="*/ 4225159 w 4242176"/>
              <a:gd name="connsiteY27" fmla="*/ 252248 h 725214"/>
              <a:gd name="connsiteX28" fmla="*/ 4240924 w 4242176"/>
              <a:gd name="connsiteY28" fmla="*/ 299545 h 725214"/>
              <a:gd name="connsiteX29" fmla="*/ 4225159 w 4242176"/>
              <a:gd name="connsiteY29" fmla="*/ 457200 h 725214"/>
              <a:gd name="connsiteX30" fmla="*/ 4004441 w 4242176"/>
              <a:gd name="connsiteY30" fmla="*/ 536028 h 725214"/>
              <a:gd name="connsiteX31" fmla="*/ 3720662 w 4242176"/>
              <a:gd name="connsiteY31" fmla="*/ 551793 h 725214"/>
              <a:gd name="connsiteX32" fmla="*/ 3657600 w 4242176"/>
              <a:gd name="connsiteY32" fmla="*/ 583324 h 725214"/>
              <a:gd name="connsiteX33" fmla="*/ 3610303 w 4242176"/>
              <a:gd name="connsiteY33" fmla="*/ 599090 h 725214"/>
              <a:gd name="connsiteX34" fmla="*/ 3531476 w 4242176"/>
              <a:gd name="connsiteY34" fmla="*/ 630621 h 725214"/>
              <a:gd name="connsiteX35" fmla="*/ 3436883 w 4242176"/>
              <a:gd name="connsiteY35" fmla="*/ 662152 h 725214"/>
              <a:gd name="connsiteX36" fmla="*/ 3389586 w 4242176"/>
              <a:gd name="connsiteY36" fmla="*/ 677917 h 725214"/>
              <a:gd name="connsiteX37" fmla="*/ 2932386 w 4242176"/>
              <a:gd name="connsiteY37" fmla="*/ 662152 h 725214"/>
              <a:gd name="connsiteX38" fmla="*/ 2837793 w 4242176"/>
              <a:gd name="connsiteY38" fmla="*/ 646386 h 725214"/>
              <a:gd name="connsiteX39" fmla="*/ 2554014 w 4242176"/>
              <a:gd name="connsiteY39" fmla="*/ 677917 h 725214"/>
              <a:gd name="connsiteX40" fmla="*/ 2475186 w 4242176"/>
              <a:gd name="connsiteY40" fmla="*/ 693683 h 725214"/>
              <a:gd name="connsiteX41" fmla="*/ 2427890 w 4242176"/>
              <a:gd name="connsiteY41" fmla="*/ 709448 h 725214"/>
              <a:gd name="connsiteX42" fmla="*/ 1608083 w 4242176"/>
              <a:gd name="connsiteY42" fmla="*/ 725214 h 725214"/>
              <a:gd name="connsiteX43" fmla="*/ 961696 w 4242176"/>
              <a:gd name="connsiteY43" fmla="*/ 709448 h 725214"/>
              <a:gd name="connsiteX44" fmla="*/ 914400 w 4242176"/>
              <a:gd name="connsiteY44" fmla="*/ 693683 h 725214"/>
              <a:gd name="connsiteX45" fmla="*/ 536027 w 4242176"/>
              <a:gd name="connsiteY45" fmla="*/ 677917 h 725214"/>
              <a:gd name="connsiteX46" fmla="*/ 409903 w 4242176"/>
              <a:gd name="connsiteY46" fmla="*/ 646386 h 725214"/>
              <a:gd name="connsiteX47" fmla="*/ 362607 w 4242176"/>
              <a:gd name="connsiteY47" fmla="*/ 630621 h 725214"/>
              <a:gd name="connsiteX48" fmla="*/ 299545 w 4242176"/>
              <a:gd name="connsiteY48" fmla="*/ 614855 h 72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242176" h="725214">
                <a:moveTo>
                  <a:pt x="299545" y="614855"/>
                </a:moveTo>
                <a:lnTo>
                  <a:pt x="299545" y="614855"/>
                </a:lnTo>
                <a:cubicBezTo>
                  <a:pt x="268014" y="578069"/>
                  <a:pt x="235219" y="542330"/>
                  <a:pt x="204952" y="504497"/>
                </a:cubicBezTo>
                <a:cubicBezTo>
                  <a:pt x="193115" y="489701"/>
                  <a:pt x="181895" y="474148"/>
                  <a:pt x="173421" y="457200"/>
                </a:cubicBezTo>
                <a:cubicBezTo>
                  <a:pt x="165989" y="442336"/>
                  <a:pt x="168036" y="422880"/>
                  <a:pt x="157655" y="409903"/>
                </a:cubicBezTo>
                <a:cubicBezTo>
                  <a:pt x="145819" y="395107"/>
                  <a:pt x="126124" y="388882"/>
                  <a:pt x="110359" y="378372"/>
                </a:cubicBezTo>
                <a:lnTo>
                  <a:pt x="47296" y="283779"/>
                </a:lnTo>
                <a:lnTo>
                  <a:pt x="15765" y="236483"/>
                </a:lnTo>
                <a:cubicBezTo>
                  <a:pt x="10510" y="215462"/>
                  <a:pt x="0" y="195089"/>
                  <a:pt x="0" y="173421"/>
                </a:cubicBezTo>
                <a:cubicBezTo>
                  <a:pt x="0" y="151753"/>
                  <a:pt x="9812" y="131193"/>
                  <a:pt x="15765" y="110359"/>
                </a:cubicBezTo>
                <a:cubicBezTo>
                  <a:pt x="23171" y="84438"/>
                  <a:pt x="38676" y="32023"/>
                  <a:pt x="63062" y="15766"/>
                </a:cubicBezTo>
                <a:cubicBezTo>
                  <a:pt x="81091" y="3747"/>
                  <a:pt x="105103" y="5255"/>
                  <a:pt x="126124" y="0"/>
                </a:cubicBezTo>
                <a:cubicBezTo>
                  <a:pt x="147145" y="10510"/>
                  <a:pt x="168781" y="19871"/>
                  <a:pt x="189186" y="31531"/>
                </a:cubicBezTo>
                <a:cubicBezTo>
                  <a:pt x="205637" y="40932"/>
                  <a:pt x="218373" y="57490"/>
                  <a:pt x="236483" y="63062"/>
                </a:cubicBezTo>
                <a:cubicBezTo>
                  <a:pt x="287705" y="78823"/>
                  <a:pt x="394138" y="94593"/>
                  <a:pt x="394138" y="94593"/>
                </a:cubicBezTo>
                <a:cubicBezTo>
                  <a:pt x="635005" y="64486"/>
                  <a:pt x="464609" y="78479"/>
                  <a:pt x="851338" y="94593"/>
                </a:cubicBezTo>
                <a:lnTo>
                  <a:pt x="1277007" y="110359"/>
                </a:lnTo>
                <a:cubicBezTo>
                  <a:pt x="1466349" y="104621"/>
                  <a:pt x="1716260" y="113350"/>
                  <a:pt x="1923393" y="78828"/>
                </a:cubicBezTo>
                <a:cubicBezTo>
                  <a:pt x="1962978" y="72231"/>
                  <a:pt x="1996271" y="59790"/>
                  <a:pt x="2033752" y="47297"/>
                </a:cubicBezTo>
                <a:cubicBezTo>
                  <a:pt x="2081048" y="52552"/>
                  <a:pt x="2128978" y="53729"/>
                  <a:pt x="2175641" y="63062"/>
                </a:cubicBezTo>
                <a:cubicBezTo>
                  <a:pt x="2208232" y="69580"/>
                  <a:pt x="2237015" y="93521"/>
                  <a:pt x="2270234" y="94593"/>
                </a:cubicBezTo>
                <a:lnTo>
                  <a:pt x="2758965" y="110359"/>
                </a:lnTo>
                <a:cubicBezTo>
                  <a:pt x="2993558" y="188553"/>
                  <a:pt x="2701412" y="97174"/>
                  <a:pt x="3373821" y="110359"/>
                </a:cubicBezTo>
                <a:cubicBezTo>
                  <a:pt x="3453331" y="111918"/>
                  <a:pt x="3530940" y="136824"/>
                  <a:pt x="3610303" y="141890"/>
                </a:cubicBezTo>
                <a:cubicBezTo>
                  <a:pt x="3778209" y="152607"/>
                  <a:pt x="3946634" y="152400"/>
                  <a:pt x="4114800" y="157655"/>
                </a:cubicBezTo>
                <a:cubicBezTo>
                  <a:pt x="4130565" y="162910"/>
                  <a:pt x="4149119" y="163040"/>
                  <a:pt x="4162096" y="173421"/>
                </a:cubicBezTo>
                <a:cubicBezTo>
                  <a:pt x="4176892" y="185258"/>
                  <a:pt x="4181790" y="205922"/>
                  <a:pt x="4193627" y="220717"/>
                </a:cubicBezTo>
                <a:cubicBezTo>
                  <a:pt x="4202913" y="232324"/>
                  <a:pt x="4214648" y="241738"/>
                  <a:pt x="4225159" y="252248"/>
                </a:cubicBezTo>
                <a:cubicBezTo>
                  <a:pt x="4230414" y="268014"/>
                  <a:pt x="4240924" y="282927"/>
                  <a:pt x="4240924" y="299545"/>
                </a:cubicBezTo>
                <a:cubicBezTo>
                  <a:pt x="4240924" y="352359"/>
                  <a:pt x="4248778" y="409962"/>
                  <a:pt x="4225159" y="457200"/>
                </a:cubicBezTo>
                <a:cubicBezTo>
                  <a:pt x="4189001" y="529516"/>
                  <a:pt x="4063422" y="531491"/>
                  <a:pt x="4004441" y="536028"/>
                </a:cubicBezTo>
                <a:cubicBezTo>
                  <a:pt x="3909981" y="543294"/>
                  <a:pt x="3815255" y="546538"/>
                  <a:pt x="3720662" y="551793"/>
                </a:cubicBezTo>
                <a:cubicBezTo>
                  <a:pt x="3699641" y="562303"/>
                  <a:pt x="3679202" y="574066"/>
                  <a:pt x="3657600" y="583324"/>
                </a:cubicBezTo>
                <a:cubicBezTo>
                  <a:pt x="3642325" y="589870"/>
                  <a:pt x="3625863" y="593255"/>
                  <a:pt x="3610303" y="599090"/>
                </a:cubicBezTo>
                <a:cubicBezTo>
                  <a:pt x="3583805" y="609027"/>
                  <a:pt x="3558072" y="620950"/>
                  <a:pt x="3531476" y="630621"/>
                </a:cubicBezTo>
                <a:cubicBezTo>
                  <a:pt x="3500240" y="641979"/>
                  <a:pt x="3468414" y="651642"/>
                  <a:pt x="3436883" y="662152"/>
                </a:cubicBezTo>
                <a:lnTo>
                  <a:pt x="3389586" y="677917"/>
                </a:lnTo>
                <a:cubicBezTo>
                  <a:pt x="3237186" y="672662"/>
                  <a:pt x="3084628" y="670852"/>
                  <a:pt x="2932386" y="662152"/>
                </a:cubicBezTo>
                <a:cubicBezTo>
                  <a:pt x="2900472" y="660328"/>
                  <a:pt x="2869731" y="645055"/>
                  <a:pt x="2837793" y="646386"/>
                </a:cubicBezTo>
                <a:cubicBezTo>
                  <a:pt x="2742700" y="650348"/>
                  <a:pt x="2648390" y="665607"/>
                  <a:pt x="2554014" y="677917"/>
                </a:cubicBezTo>
                <a:cubicBezTo>
                  <a:pt x="2527443" y="681383"/>
                  <a:pt x="2501182" y="687184"/>
                  <a:pt x="2475186" y="693683"/>
                </a:cubicBezTo>
                <a:cubicBezTo>
                  <a:pt x="2459064" y="697713"/>
                  <a:pt x="2444497" y="708844"/>
                  <a:pt x="2427890" y="709448"/>
                </a:cubicBezTo>
                <a:cubicBezTo>
                  <a:pt x="2154751" y="719380"/>
                  <a:pt x="1881352" y="719959"/>
                  <a:pt x="1608083" y="725214"/>
                </a:cubicBezTo>
                <a:cubicBezTo>
                  <a:pt x="1392621" y="719959"/>
                  <a:pt x="1177000" y="719235"/>
                  <a:pt x="961696" y="709448"/>
                </a:cubicBezTo>
                <a:cubicBezTo>
                  <a:pt x="945095" y="708693"/>
                  <a:pt x="930973" y="694911"/>
                  <a:pt x="914400" y="693683"/>
                </a:cubicBezTo>
                <a:cubicBezTo>
                  <a:pt x="788511" y="684358"/>
                  <a:pt x="662151" y="683172"/>
                  <a:pt x="536027" y="677917"/>
                </a:cubicBezTo>
                <a:cubicBezTo>
                  <a:pt x="493986" y="667407"/>
                  <a:pt x="451014" y="660090"/>
                  <a:pt x="409903" y="646386"/>
                </a:cubicBezTo>
                <a:cubicBezTo>
                  <a:pt x="394138" y="641131"/>
                  <a:pt x="377471" y="638053"/>
                  <a:pt x="362607" y="630621"/>
                </a:cubicBezTo>
                <a:cubicBezTo>
                  <a:pt x="355959" y="627297"/>
                  <a:pt x="310055" y="617483"/>
                  <a:pt x="299545" y="614855"/>
                </a:cubicBezTo>
                <a:close/>
              </a:path>
            </a:pathLst>
          </a:cu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1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382960" y="-162272"/>
            <a:ext cx="8229600" cy="1143000"/>
          </a:xfrm>
        </p:spPr>
        <p:txBody>
          <a:bodyPr>
            <a:normAutofit/>
          </a:bodyPr>
          <a:lstStyle/>
          <a:p>
            <a:r>
              <a:rPr lang="en-GB" sz="2600" b="1" dirty="0" smtClean="0"/>
              <a:t>Selection </a:t>
            </a:r>
            <a:r>
              <a:rPr lang="en-GB" sz="2600" b="1" smtClean="0"/>
              <a:t>of items for 10 topics</a:t>
            </a:r>
            <a:endParaRPr lang="nl-NL" sz="2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3" t="16139" r="15140" b="3884"/>
          <a:stretch/>
        </p:blipFill>
        <p:spPr bwMode="auto">
          <a:xfrm>
            <a:off x="6469" y="836712"/>
            <a:ext cx="10369151" cy="765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5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3635896" y="1687199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</a:t>
            </a:r>
            <a:r>
              <a:rPr lang="nl-NL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urgent - research </a:t>
            </a:r>
            <a:r>
              <a:rPr lang="nl-NL" b="1" i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2600" b="1" dirty="0" smtClean="0"/>
              <a:t>Selection of items</a:t>
            </a:r>
            <a:endParaRPr lang="nl-NL" sz="2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104411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	</a:t>
            </a:r>
            <a:endParaRPr lang="nl-NL" sz="400" i="1" dirty="0" smtClean="0"/>
          </a:p>
          <a:p>
            <a:pPr marL="400050" lvl="1" indent="0">
              <a:buNone/>
            </a:pPr>
            <a:endParaRPr lang="nl-NL" sz="2400" dirty="0" smtClean="0"/>
          </a:p>
          <a:p>
            <a:pPr marL="400050" lvl="1" indent="0">
              <a:buNone/>
            </a:pPr>
            <a:endParaRPr lang="nl-NL" sz="2400" dirty="0"/>
          </a:p>
          <a:p>
            <a:pPr marL="400050" lvl="1" indent="0">
              <a:buNone/>
            </a:pPr>
            <a:r>
              <a:rPr lang="nl-NL" sz="2400" dirty="0" smtClean="0"/>
              <a:t>                 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77438" y="3509144"/>
            <a:ext cx="4006530" cy="366427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Relevant </a:t>
            </a: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domains</a:t>
            </a:r>
            <a:endParaRPr lang="nl-NL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Morphological</a:t>
            </a: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 context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Soil</a:t>
            </a: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material</a:t>
            </a:r>
            <a:endParaRPr lang="nl-NL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Physical</a:t>
            </a: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 ‘</a:t>
            </a: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enemies</a:t>
            </a: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endParaRPr lang="nl-NL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Coastal</a:t>
            </a: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 area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Accessibility Stakeholders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Stake holders</a:t>
            </a:r>
            <a:endParaRPr lang="nl-NL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’Failure’ </a:t>
            </a: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mechanism</a:t>
            </a:r>
            <a:endParaRPr lang="nl-NL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Relevant parameters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Time </a:t>
            </a: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dimension</a:t>
            </a:r>
            <a:endParaRPr lang="nl-NL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535488" y="3429000"/>
            <a:ext cx="4356992" cy="367459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Water safety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Ecology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Sedimentology</a:t>
            </a: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Drinking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water supply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Agricultural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323528" y="3415072"/>
            <a:ext cx="3672408" cy="44597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4000" sy="104000" algn="tl" rotWithShape="0">
              <a:prstClr val="black">
                <a:alpha val="70000"/>
              </a:prstClr>
            </a:outerShdw>
          </a:effectLst>
        </p:spPr>
        <p:txBody>
          <a:bodyPr vert="horz" wrap="none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nl-NL" sz="2000" b="1" smtClean="0">
                <a:solidFill>
                  <a:schemeClr val="accent1">
                    <a:lumMod val="50000"/>
                  </a:schemeClr>
                </a:solidFill>
              </a:rPr>
              <a:t>Relevant domains</a:t>
            </a:r>
            <a:endParaRPr lang="nl-NL" sz="240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previews.123rf.com/images/happyroman/happyroman1112/happyroman111202072/11519783-Vektor-H-kchen-Lizenzfreie-Bilder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879108" y="4943355"/>
            <a:ext cx="421657" cy="3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reviews.123rf.com/images/happyroman/happyroman1112/happyroman111202072/11519783-Vektor-H-kchen-Lizenzfreie-Bilder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860032" y="3820390"/>
            <a:ext cx="421657" cy="3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reviews.123rf.com/images/happyroman/happyroman1112/happyroman111202072/11519783-Vektor-H-kchen-Lizenzfreie-Bilder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860032" y="4223972"/>
            <a:ext cx="421657" cy="3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-36512" y="3516774"/>
            <a:ext cx="936104" cy="3664272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nl-NL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nl-NL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-180528" y="1268760"/>
            <a:ext cx="9577064" cy="893136"/>
          </a:xfrm>
          <a:prstGeom prst="rect">
            <a:avLst/>
          </a:prstGeom>
          <a:solidFill>
            <a:srgbClr val="FFFF00">
              <a:alpha val="24000"/>
            </a:srgbClr>
          </a:solidFill>
          <a:effectLst>
            <a:outerShdw blurRad="50800" dist="38100" dir="2700000" sx="104000" sy="104000" algn="tl" rotWithShape="0">
              <a:prstClr val="black">
                <a:alpha val="70000"/>
              </a:prstClr>
            </a:outerShdw>
          </a:effectLst>
        </p:spPr>
        <p:txBody>
          <a:bodyPr vert="horz" wrap="none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buFont typeface="Wingdings"/>
              <a:buChar char="à"/>
            </a:pPr>
            <a:r>
              <a:rPr lang="nl-NL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WATER AUTHORITY</a:t>
            </a:r>
            <a:r>
              <a:rPr lang="nl-NL" sz="20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b="1" dirty="0" err="1" smtClean="0">
                <a:solidFill>
                  <a:schemeClr val="accent1">
                    <a:lumMod val="50000"/>
                  </a:schemeClr>
                </a:solidFill>
              </a:rPr>
              <a:t>selects</a:t>
            </a:r>
            <a:r>
              <a:rPr lang="nl-NL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sz="2000" b="1" dirty="0" smtClean="0">
                <a:solidFill>
                  <a:srgbClr val="FF0000"/>
                </a:solidFill>
              </a:rPr>
              <a:t>relevant items</a:t>
            </a:r>
            <a:r>
              <a:rPr lang="nl-NL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sz="2000" b="1" smtClean="0">
                <a:solidFill>
                  <a:schemeClr val="accent1">
                    <a:lumMod val="50000"/>
                  </a:schemeClr>
                </a:solidFill>
              </a:rPr>
              <a:t>of 10 </a:t>
            </a:r>
            <a:r>
              <a:rPr lang="nl-NL" sz="2000" b="1" dirty="0" smtClean="0">
                <a:solidFill>
                  <a:schemeClr val="accent1">
                    <a:lumMod val="50000"/>
                  </a:schemeClr>
                </a:solidFill>
              </a:rPr>
              <a:t>topics </a:t>
            </a:r>
            <a:endParaRPr lang="nl-NL" sz="2000" b="1" dirty="0" smtClean="0">
              <a:solidFill>
                <a:srgbClr val="FF0000"/>
              </a:solidFill>
            </a:endParaRPr>
          </a:p>
          <a:p>
            <a:pPr marL="800100" lvl="2" indent="0">
              <a:buNone/>
            </a:pPr>
            <a:r>
              <a:rPr lang="nl-NL" sz="1800" b="1" i="1" dirty="0" smtClean="0">
                <a:solidFill>
                  <a:srgbClr val="FF0000"/>
                </a:solidFill>
              </a:rPr>
              <a:t>					</a:t>
            </a:r>
            <a:endParaRPr lang="nl-NL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2" indent="0">
              <a:buNone/>
            </a:pPr>
            <a:r>
              <a:rPr lang="nl-NL" sz="2000" b="1" i="1" dirty="0" smtClean="0">
                <a:solidFill>
                  <a:srgbClr val="00B050"/>
                </a:solidFill>
              </a:rPr>
              <a:t>			</a:t>
            </a:r>
            <a:endParaRPr lang="nl-NL" sz="1800" b="1" i="1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nl-NL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Vrije vorm 4"/>
          <p:cNvSpPr/>
          <p:nvPr/>
        </p:nvSpPr>
        <p:spPr>
          <a:xfrm>
            <a:off x="3491880" y="1218456"/>
            <a:ext cx="4736609" cy="914400"/>
          </a:xfrm>
          <a:custGeom>
            <a:avLst/>
            <a:gdLst>
              <a:gd name="connsiteX0" fmla="*/ 1820224 w 4736609"/>
              <a:gd name="connsiteY0" fmla="*/ 78828 h 914400"/>
              <a:gd name="connsiteX1" fmla="*/ 1820224 w 4736609"/>
              <a:gd name="connsiteY1" fmla="*/ 78828 h 914400"/>
              <a:gd name="connsiteX2" fmla="*/ 1126541 w 4736609"/>
              <a:gd name="connsiteY2" fmla="*/ 78828 h 914400"/>
              <a:gd name="connsiteX3" fmla="*/ 1079244 w 4736609"/>
              <a:gd name="connsiteY3" fmla="*/ 110359 h 914400"/>
              <a:gd name="connsiteX4" fmla="*/ 1031948 w 4736609"/>
              <a:gd name="connsiteY4" fmla="*/ 126124 h 914400"/>
              <a:gd name="connsiteX5" fmla="*/ 1000417 w 4736609"/>
              <a:gd name="connsiteY5" fmla="*/ 299545 h 914400"/>
              <a:gd name="connsiteX6" fmla="*/ 984651 w 4736609"/>
              <a:gd name="connsiteY6" fmla="*/ 378373 h 914400"/>
              <a:gd name="connsiteX7" fmla="*/ 842762 w 4736609"/>
              <a:gd name="connsiteY7" fmla="*/ 441435 h 914400"/>
              <a:gd name="connsiteX8" fmla="*/ 369796 w 4736609"/>
              <a:gd name="connsiteY8" fmla="*/ 472966 h 914400"/>
              <a:gd name="connsiteX9" fmla="*/ 86017 w 4736609"/>
              <a:gd name="connsiteY9" fmla="*/ 504497 h 914400"/>
              <a:gd name="connsiteX10" fmla="*/ 38720 w 4736609"/>
              <a:gd name="connsiteY10" fmla="*/ 520262 h 914400"/>
              <a:gd name="connsiteX11" fmla="*/ 22955 w 4736609"/>
              <a:gd name="connsiteY11" fmla="*/ 646386 h 914400"/>
              <a:gd name="connsiteX12" fmla="*/ 22955 w 4736609"/>
              <a:gd name="connsiteY12" fmla="*/ 788276 h 914400"/>
              <a:gd name="connsiteX13" fmla="*/ 117548 w 4736609"/>
              <a:gd name="connsiteY13" fmla="*/ 835573 h 914400"/>
              <a:gd name="connsiteX14" fmla="*/ 527451 w 4736609"/>
              <a:gd name="connsiteY14" fmla="*/ 819807 h 914400"/>
              <a:gd name="connsiteX15" fmla="*/ 826996 w 4736609"/>
              <a:gd name="connsiteY15" fmla="*/ 788276 h 914400"/>
              <a:gd name="connsiteX16" fmla="*/ 1205368 w 4736609"/>
              <a:gd name="connsiteY16" fmla="*/ 804042 h 914400"/>
              <a:gd name="connsiteX17" fmla="*/ 1284196 w 4736609"/>
              <a:gd name="connsiteY17" fmla="*/ 819807 h 914400"/>
              <a:gd name="connsiteX18" fmla="*/ 1394555 w 4736609"/>
              <a:gd name="connsiteY18" fmla="*/ 867104 h 914400"/>
              <a:gd name="connsiteX19" fmla="*/ 2025175 w 4736609"/>
              <a:gd name="connsiteY19" fmla="*/ 898635 h 914400"/>
              <a:gd name="connsiteX20" fmla="*/ 2261658 w 4736609"/>
              <a:gd name="connsiteY20" fmla="*/ 914400 h 914400"/>
              <a:gd name="connsiteX21" fmla="*/ 2482375 w 4736609"/>
              <a:gd name="connsiteY21" fmla="*/ 898635 h 914400"/>
              <a:gd name="connsiteX22" fmla="*/ 2576968 w 4736609"/>
              <a:gd name="connsiteY22" fmla="*/ 867104 h 914400"/>
              <a:gd name="connsiteX23" fmla="*/ 2640031 w 4736609"/>
              <a:gd name="connsiteY23" fmla="*/ 851338 h 914400"/>
              <a:gd name="connsiteX24" fmla="*/ 2687327 w 4736609"/>
              <a:gd name="connsiteY24" fmla="*/ 835573 h 914400"/>
              <a:gd name="connsiteX25" fmla="*/ 3412541 w 4736609"/>
              <a:gd name="connsiteY25" fmla="*/ 804042 h 914400"/>
              <a:gd name="connsiteX26" fmla="*/ 3853975 w 4736609"/>
              <a:gd name="connsiteY26" fmla="*/ 772511 h 914400"/>
              <a:gd name="connsiteX27" fmla="*/ 4263879 w 4736609"/>
              <a:gd name="connsiteY27" fmla="*/ 788276 h 914400"/>
              <a:gd name="connsiteX28" fmla="*/ 4705313 w 4736609"/>
              <a:gd name="connsiteY28" fmla="*/ 772511 h 914400"/>
              <a:gd name="connsiteX29" fmla="*/ 4705313 w 4736609"/>
              <a:gd name="connsiteY29" fmla="*/ 520262 h 914400"/>
              <a:gd name="connsiteX30" fmla="*/ 4610720 w 4736609"/>
              <a:gd name="connsiteY30" fmla="*/ 488731 h 914400"/>
              <a:gd name="connsiteX31" fmla="*/ 4516127 w 4736609"/>
              <a:gd name="connsiteY31" fmla="*/ 457200 h 914400"/>
              <a:gd name="connsiteX32" fmla="*/ 4468831 w 4736609"/>
              <a:gd name="connsiteY32" fmla="*/ 441435 h 914400"/>
              <a:gd name="connsiteX33" fmla="*/ 3223355 w 4736609"/>
              <a:gd name="connsiteY33" fmla="*/ 394138 h 914400"/>
              <a:gd name="connsiteX34" fmla="*/ 3191824 w 4736609"/>
              <a:gd name="connsiteY34" fmla="*/ 346842 h 914400"/>
              <a:gd name="connsiteX35" fmla="*/ 3144527 w 4736609"/>
              <a:gd name="connsiteY35" fmla="*/ 331076 h 914400"/>
              <a:gd name="connsiteX36" fmla="*/ 3128762 w 4736609"/>
              <a:gd name="connsiteY36" fmla="*/ 268014 h 914400"/>
              <a:gd name="connsiteX37" fmla="*/ 3112996 w 4736609"/>
              <a:gd name="connsiteY37" fmla="*/ 220717 h 914400"/>
              <a:gd name="connsiteX38" fmla="*/ 3034168 w 4736609"/>
              <a:gd name="connsiteY38" fmla="*/ 141890 h 914400"/>
              <a:gd name="connsiteX39" fmla="*/ 2939575 w 4736609"/>
              <a:gd name="connsiteY39" fmla="*/ 126124 h 914400"/>
              <a:gd name="connsiteX40" fmla="*/ 2750389 w 4736609"/>
              <a:gd name="connsiteY40" fmla="*/ 126124 h 914400"/>
              <a:gd name="connsiteX41" fmla="*/ 2703093 w 4736609"/>
              <a:gd name="connsiteY41" fmla="*/ 94593 h 914400"/>
              <a:gd name="connsiteX42" fmla="*/ 2608500 w 4736609"/>
              <a:gd name="connsiteY42" fmla="*/ 63062 h 914400"/>
              <a:gd name="connsiteX43" fmla="*/ 2576968 w 4736609"/>
              <a:gd name="connsiteY43" fmla="*/ 15766 h 914400"/>
              <a:gd name="connsiteX44" fmla="*/ 2529672 w 4736609"/>
              <a:gd name="connsiteY44" fmla="*/ 0 h 914400"/>
              <a:gd name="connsiteX45" fmla="*/ 2308955 w 4736609"/>
              <a:gd name="connsiteY45" fmla="*/ 31531 h 914400"/>
              <a:gd name="connsiteX46" fmla="*/ 2261658 w 4736609"/>
              <a:gd name="connsiteY46" fmla="*/ 47297 h 914400"/>
              <a:gd name="connsiteX47" fmla="*/ 1977879 w 4736609"/>
              <a:gd name="connsiteY47" fmla="*/ 63062 h 914400"/>
              <a:gd name="connsiteX48" fmla="*/ 1930582 w 4736609"/>
              <a:gd name="connsiteY48" fmla="*/ 78828 h 914400"/>
              <a:gd name="connsiteX49" fmla="*/ 1804458 w 4736609"/>
              <a:gd name="connsiteY49" fmla="*/ 63062 h 914400"/>
              <a:gd name="connsiteX50" fmla="*/ 1820224 w 4736609"/>
              <a:gd name="connsiteY50" fmla="*/ 78828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736609" h="914400">
                <a:moveTo>
                  <a:pt x="1820224" y="78828"/>
                </a:moveTo>
                <a:lnTo>
                  <a:pt x="1820224" y="78828"/>
                </a:lnTo>
                <a:cubicBezTo>
                  <a:pt x="1536538" y="47306"/>
                  <a:pt x="1567042" y="44051"/>
                  <a:pt x="1126541" y="78828"/>
                </a:cubicBezTo>
                <a:cubicBezTo>
                  <a:pt x="1107652" y="80319"/>
                  <a:pt x="1096192" y="101885"/>
                  <a:pt x="1079244" y="110359"/>
                </a:cubicBezTo>
                <a:cubicBezTo>
                  <a:pt x="1064380" y="117791"/>
                  <a:pt x="1047713" y="120869"/>
                  <a:pt x="1031948" y="126124"/>
                </a:cubicBezTo>
                <a:cubicBezTo>
                  <a:pt x="999787" y="222606"/>
                  <a:pt x="1025884" y="134009"/>
                  <a:pt x="1000417" y="299545"/>
                </a:cubicBezTo>
                <a:cubicBezTo>
                  <a:pt x="996342" y="326030"/>
                  <a:pt x="997946" y="355107"/>
                  <a:pt x="984651" y="378373"/>
                </a:cubicBezTo>
                <a:cubicBezTo>
                  <a:pt x="967015" y="409236"/>
                  <a:pt x="854793" y="437425"/>
                  <a:pt x="842762" y="441435"/>
                </a:cubicBezTo>
                <a:cubicBezTo>
                  <a:pt x="660770" y="502098"/>
                  <a:pt x="812023" y="456587"/>
                  <a:pt x="369796" y="472966"/>
                </a:cubicBezTo>
                <a:cubicBezTo>
                  <a:pt x="236905" y="517262"/>
                  <a:pt x="389693" y="470755"/>
                  <a:pt x="86017" y="504497"/>
                </a:cubicBezTo>
                <a:cubicBezTo>
                  <a:pt x="69500" y="506332"/>
                  <a:pt x="54486" y="515007"/>
                  <a:pt x="38720" y="520262"/>
                </a:cubicBezTo>
                <a:cubicBezTo>
                  <a:pt x="33465" y="562303"/>
                  <a:pt x="30534" y="604701"/>
                  <a:pt x="22955" y="646386"/>
                </a:cubicBezTo>
                <a:cubicBezTo>
                  <a:pt x="10834" y="713051"/>
                  <a:pt x="-21999" y="698368"/>
                  <a:pt x="22955" y="788276"/>
                </a:cubicBezTo>
                <a:cubicBezTo>
                  <a:pt x="35180" y="812725"/>
                  <a:pt x="95164" y="828111"/>
                  <a:pt x="117548" y="835573"/>
                </a:cubicBezTo>
                <a:lnTo>
                  <a:pt x="527451" y="819807"/>
                </a:lnTo>
                <a:cubicBezTo>
                  <a:pt x="782287" y="807672"/>
                  <a:pt x="702538" y="829764"/>
                  <a:pt x="826996" y="788276"/>
                </a:cubicBezTo>
                <a:cubicBezTo>
                  <a:pt x="953120" y="793531"/>
                  <a:pt x="1079434" y="795357"/>
                  <a:pt x="1205368" y="804042"/>
                </a:cubicBezTo>
                <a:cubicBezTo>
                  <a:pt x="1232101" y="805886"/>
                  <a:pt x="1258775" y="811333"/>
                  <a:pt x="1284196" y="819807"/>
                </a:cubicBezTo>
                <a:cubicBezTo>
                  <a:pt x="1312979" y="829401"/>
                  <a:pt x="1359712" y="864673"/>
                  <a:pt x="1394555" y="867104"/>
                </a:cubicBezTo>
                <a:cubicBezTo>
                  <a:pt x="1604514" y="881752"/>
                  <a:pt x="1815018" y="887172"/>
                  <a:pt x="2025175" y="898635"/>
                </a:cubicBezTo>
                <a:cubicBezTo>
                  <a:pt x="2104060" y="902938"/>
                  <a:pt x="2182830" y="909145"/>
                  <a:pt x="2261658" y="914400"/>
                </a:cubicBezTo>
                <a:cubicBezTo>
                  <a:pt x="2335230" y="909145"/>
                  <a:pt x="2409431" y="909576"/>
                  <a:pt x="2482375" y="898635"/>
                </a:cubicBezTo>
                <a:cubicBezTo>
                  <a:pt x="2515244" y="893705"/>
                  <a:pt x="2544724" y="875165"/>
                  <a:pt x="2576968" y="867104"/>
                </a:cubicBezTo>
                <a:cubicBezTo>
                  <a:pt x="2597989" y="861849"/>
                  <a:pt x="2619197" y="857291"/>
                  <a:pt x="2640031" y="851338"/>
                </a:cubicBezTo>
                <a:cubicBezTo>
                  <a:pt x="2656010" y="846773"/>
                  <a:pt x="2670784" y="837149"/>
                  <a:pt x="2687327" y="835573"/>
                </a:cubicBezTo>
                <a:cubicBezTo>
                  <a:pt x="2830942" y="821895"/>
                  <a:pt x="3322743" y="807249"/>
                  <a:pt x="3412541" y="804042"/>
                </a:cubicBezTo>
                <a:cubicBezTo>
                  <a:pt x="3559686" y="793532"/>
                  <a:pt x="3706481" y="775242"/>
                  <a:pt x="3853975" y="772511"/>
                </a:cubicBezTo>
                <a:cubicBezTo>
                  <a:pt x="3990687" y="769979"/>
                  <a:pt x="4127143" y="788276"/>
                  <a:pt x="4263879" y="788276"/>
                </a:cubicBezTo>
                <a:cubicBezTo>
                  <a:pt x="4411117" y="788276"/>
                  <a:pt x="4558168" y="777766"/>
                  <a:pt x="4705313" y="772511"/>
                </a:cubicBezTo>
                <a:cubicBezTo>
                  <a:pt x="4734022" y="686386"/>
                  <a:pt x="4758327" y="633864"/>
                  <a:pt x="4705313" y="520262"/>
                </a:cubicBezTo>
                <a:cubicBezTo>
                  <a:pt x="4691258" y="490144"/>
                  <a:pt x="4642251" y="499241"/>
                  <a:pt x="4610720" y="488731"/>
                </a:cubicBezTo>
                <a:lnTo>
                  <a:pt x="4516127" y="457200"/>
                </a:lnTo>
                <a:cubicBezTo>
                  <a:pt x="4500362" y="451945"/>
                  <a:pt x="4485430" y="442225"/>
                  <a:pt x="4468831" y="441435"/>
                </a:cubicBezTo>
                <a:cubicBezTo>
                  <a:pt x="3612387" y="400652"/>
                  <a:pt x="4027566" y="415874"/>
                  <a:pt x="3223355" y="394138"/>
                </a:cubicBezTo>
                <a:cubicBezTo>
                  <a:pt x="3212845" y="378373"/>
                  <a:pt x="3206620" y="358678"/>
                  <a:pt x="3191824" y="346842"/>
                </a:cubicBezTo>
                <a:cubicBezTo>
                  <a:pt x="3178847" y="336461"/>
                  <a:pt x="3154908" y="344053"/>
                  <a:pt x="3144527" y="331076"/>
                </a:cubicBezTo>
                <a:cubicBezTo>
                  <a:pt x="3130991" y="314156"/>
                  <a:pt x="3134715" y="288848"/>
                  <a:pt x="3128762" y="268014"/>
                </a:cubicBezTo>
                <a:cubicBezTo>
                  <a:pt x="3124197" y="252035"/>
                  <a:pt x="3120428" y="235581"/>
                  <a:pt x="3112996" y="220717"/>
                </a:cubicBezTo>
                <a:cubicBezTo>
                  <a:pt x="3096179" y="187084"/>
                  <a:pt x="3072005" y="154503"/>
                  <a:pt x="3034168" y="141890"/>
                </a:cubicBezTo>
                <a:cubicBezTo>
                  <a:pt x="3003842" y="131781"/>
                  <a:pt x="2971106" y="131379"/>
                  <a:pt x="2939575" y="126124"/>
                </a:cubicBezTo>
                <a:cubicBezTo>
                  <a:pt x="2855491" y="140138"/>
                  <a:pt x="2834473" y="154152"/>
                  <a:pt x="2750389" y="126124"/>
                </a:cubicBezTo>
                <a:cubicBezTo>
                  <a:pt x="2732414" y="120132"/>
                  <a:pt x="2720408" y="102288"/>
                  <a:pt x="2703093" y="94593"/>
                </a:cubicBezTo>
                <a:cubicBezTo>
                  <a:pt x="2672721" y="81094"/>
                  <a:pt x="2608500" y="63062"/>
                  <a:pt x="2608500" y="63062"/>
                </a:cubicBezTo>
                <a:cubicBezTo>
                  <a:pt x="2597989" y="47297"/>
                  <a:pt x="2591764" y="27603"/>
                  <a:pt x="2576968" y="15766"/>
                </a:cubicBezTo>
                <a:cubicBezTo>
                  <a:pt x="2563991" y="5385"/>
                  <a:pt x="2546290" y="0"/>
                  <a:pt x="2529672" y="0"/>
                </a:cubicBezTo>
                <a:cubicBezTo>
                  <a:pt x="2480628" y="0"/>
                  <a:pt x="2367169" y="16977"/>
                  <a:pt x="2308955" y="31531"/>
                </a:cubicBezTo>
                <a:cubicBezTo>
                  <a:pt x="2292833" y="35562"/>
                  <a:pt x="2278202" y="45721"/>
                  <a:pt x="2261658" y="47297"/>
                </a:cubicBezTo>
                <a:cubicBezTo>
                  <a:pt x="2167346" y="56279"/>
                  <a:pt x="2072472" y="57807"/>
                  <a:pt x="1977879" y="63062"/>
                </a:cubicBezTo>
                <a:cubicBezTo>
                  <a:pt x="1962113" y="68317"/>
                  <a:pt x="1947201" y="78828"/>
                  <a:pt x="1930582" y="78828"/>
                </a:cubicBezTo>
                <a:cubicBezTo>
                  <a:pt x="1888213" y="78828"/>
                  <a:pt x="1846567" y="67741"/>
                  <a:pt x="1804458" y="63062"/>
                </a:cubicBezTo>
                <a:cubicBezTo>
                  <a:pt x="1799235" y="62482"/>
                  <a:pt x="1817596" y="76200"/>
                  <a:pt x="1820224" y="78828"/>
                </a:cubicBezTo>
                <a:close/>
              </a:path>
            </a:pathLst>
          </a:cu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3196768" y="2132856"/>
            <a:ext cx="2743384" cy="919167"/>
          </a:xfrm>
          <a:custGeom>
            <a:avLst/>
            <a:gdLst>
              <a:gd name="connsiteX0" fmla="*/ 1182414 w 2743384"/>
              <a:gd name="connsiteY0" fmla="*/ 52064 h 919167"/>
              <a:gd name="connsiteX1" fmla="*/ 1182414 w 2743384"/>
              <a:gd name="connsiteY1" fmla="*/ 52064 h 919167"/>
              <a:gd name="connsiteX2" fmla="*/ 740979 w 2743384"/>
              <a:gd name="connsiteY2" fmla="*/ 36298 h 919167"/>
              <a:gd name="connsiteX3" fmla="*/ 725214 w 2743384"/>
              <a:gd name="connsiteY3" fmla="*/ 351608 h 919167"/>
              <a:gd name="connsiteX4" fmla="*/ 630621 w 2743384"/>
              <a:gd name="connsiteY4" fmla="*/ 383140 h 919167"/>
              <a:gd name="connsiteX5" fmla="*/ 583324 w 2743384"/>
              <a:gd name="connsiteY5" fmla="*/ 398905 h 919167"/>
              <a:gd name="connsiteX6" fmla="*/ 252248 w 2743384"/>
              <a:gd name="connsiteY6" fmla="*/ 414671 h 919167"/>
              <a:gd name="connsiteX7" fmla="*/ 220717 w 2743384"/>
              <a:gd name="connsiteY7" fmla="*/ 461967 h 919167"/>
              <a:gd name="connsiteX8" fmla="*/ 126124 w 2743384"/>
              <a:gd name="connsiteY8" fmla="*/ 509264 h 919167"/>
              <a:gd name="connsiteX9" fmla="*/ 78828 w 2743384"/>
              <a:gd name="connsiteY9" fmla="*/ 540795 h 919167"/>
              <a:gd name="connsiteX10" fmla="*/ 0 w 2743384"/>
              <a:gd name="connsiteY10" fmla="*/ 682684 h 919167"/>
              <a:gd name="connsiteX11" fmla="*/ 31531 w 2743384"/>
              <a:gd name="connsiteY11" fmla="*/ 761512 h 919167"/>
              <a:gd name="connsiteX12" fmla="*/ 94593 w 2743384"/>
              <a:gd name="connsiteY12" fmla="*/ 777277 h 919167"/>
              <a:gd name="connsiteX13" fmla="*/ 504497 w 2743384"/>
              <a:gd name="connsiteY13" fmla="*/ 808808 h 919167"/>
              <a:gd name="connsiteX14" fmla="*/ 662152 w 2743384"/>
              <a:gd name="connsiteY14" fmla="*/ 840340 h 919167"/>
              <a:gd name="connsiteX15" fmla="*/ 725214 w 2743384"/>
              <a:gd name="connsiteY15" fmla="*/ 856105 h 919167"/>
              <a:gd name="connsiteX16" fmla="*/ 851338 w 2743384"/>
              <a:gd name="connsiteY16" fmla="*/ 871871 h 919167"/>
              <a:gd name="connsiteX17" fmla="*/ 914400 w 2743384"/>
              <a:gd name="connsiteY17" fmla="*/ 887636 h 919167"/>
              <a:gd name="connsiteX18" fmla="*/ 1686910 w 2743384"/>
              <a:gd name="connsiteY18" fmla="*/ 903402 h 919167"/>
              <a:gd name="connsiteX19" fmla="*/ 1876097 w 2743384"/>
              <a:gd name="connsiteY19" fmla="*/ 919167 h 919167"/>
              <a:gd name="connsiteX20" fmla="*/ 2207173 w 2743384"/>
              <a:gd name="connsiteY20" fmla="*/ 903402 h 919167"/>
              <a:gd name="connsiteX21" fmla="*/ 2617076 w 2743384"/>
              <a:gd name="connsiteY21" fmla="*/ 887636 h 919167"/>
              <a:gd name="connsiteX22" fmla="*/ 2664373 w 2743384"/>
              <a:gd name="connsiteY22" fmla="*/ 777277 h 919167"/>
              <a:gd name="connsiteX23" fmla="*/ 2727435 w 2743384"/>
              <a:gd name="connsiteY23" fmla="*/ 682684 h 919167"/>
              <a:gd name="connsiteX24" fmla="*/ 2743200 w 2743384"/>
              <a:gd name="connsiteY24" fmla="*/ 635388 h 919167"/>
              <a:gd name="connsiteX25" fmla="*/ 2664373 w 2743384"/>
              <a:gd name="connsiteY25" fmla="*/ 509264 h 919167"/>
              <a:gd name="connsiteX26" fmla="*/ 2632841 w 2743384"/>
              <a:gd name="connsiteY26" fmla="*/ 461967 h 919167"/>
              <a:gd name="connsiteX27" fmla="*/ 2617076 w 2743384"/>
              <a:gd name="connsiteY27" fmla="*/ 414671 h 919167"/>
              <a:gd name="connsiteX28" fmla="*/ 2396359 w 2743384"/>
              <a:gd name="connsiteY28" fmla="*/ 383140 h 919167"/>
              <a:gd name="connsiteX29" fmla="*/ 2270235 w 2743384"/>
              <a:gd name="connsiteY29" fmla="*/ 367374 h 919167"/>
              <a:gd name="connsiteX30" fmla="*/ 2207173 w 2743384"/>
              <a:gd name="connsiteY30" fmla="*/ 351608 h 919167"/>
              <a:gd name="connsiteX31" fmla="*/ 1970690 w 2743384"/>
              <a:gd name="connsiteY31" fmla="*/ 335843 h 919167"/>
              <a:gd name="connsiteX32" fmla="*/ 1923393 w 2743384"/>
              <a:gd name="connsiteY32" fmla="*/ 320077 h 919167"/>
              <a:gd name="connsiteX33" fmla="*/ 1907628 w 2743384"/>
              <a:gd name="connsiteY33" fmla="*/ 272781 h 919167"/>
              <a:gd name="connsiteX34" fmla="*/ 1876097 w 2743384"/>
              <a:gd name="connsiteY34" fmla="*/ 130891 h 919167"/>
              <a:gd name="connsiteX35" fmla="*/ 1734207 w 2743384"/>
              <a:gd name="connsiteY35" fmla="*/ 67829 h 919167"/>
              <a:gd name="connsiteX36" fmla="*/ 1686910 w 2743384"/>
              <a:gd name="connsiteY36" fmla="*/ 52064 h 919167"/>
              <a:gd name="connsiteX37" fmla="*/ 1182414 w 2743384"/>
              <a:gd name="connsiteY37" fmla="*/ 52064 h 91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43384" h="919167">
                <a:moveTo>
                  <a:pt x="1182414" y="52064"/>
                </a:moveTo>
                <a:lnTo>
                  <a:pt x="1182414" y="52064"/>
                </a:lnTo>
                <a:cubicBezTo>
                  <a:pt x="1075090" y="28214"/>
                  <a:pt x="816146" y="-42627"/>
                  <a:pt x="740979" y="36298"/>
                </a:cubicBezTo>
                <a:cubicBezTo>
                  <a:pt x="668403" y="112502"/>
                  <a:pt x="757121" y="251327"/>
                  <a:pt x="725214" y="351608"/>
                </a:cubicBezTo>
                <a:cubicBezTo>
                  <a:pt x="715137" y="383280"/>
                  <a:pt x="662152" y="372630"/>
                  <a:pt x="630621" y="383140"/>
                </a:cubicBezTo>
                <a:cubicBezTo>
                  <a:pt x="614855" y="388395"/>
                  <a:pt x="599924" y="398115"/>
                  <a:pt x="583324" y="398905"/>
                </a:cubicBezTo>
                <a:lnTo>
                  <a:pt x="252248" y="414671"/>
                </a:lnTo>
                <a:cubicBezTo>
                  <a:pt x="241738" y="430436"/>
                  <a:pt x="234115" y="448569"/>
                  <a:pt x="220717" y="461967"/>
                </a:cubicBezTo>
                <a:cubicBezTo>
                  <a:pt x="175535" y="507149"/>
                  <a:pt x="177414" y="483619"/>
                  <a:pt x="126124" y="509264"/>
                </a:cubicBezTo>
                <a:cubicBezTo>
                  <a:pt x="109177" y="517738"/>
                  <a:pt x="94593" y="530285"/>
                  <a:pt x="78828" y="540795"/>
                </a:cubicBezTo>
                <a:cubicBezTo>
                  <a:pt x="6548" y="649215"/>
                  <a:pt x="27750" y="599437"/>
                  <a:pt x="0" y="682684"/>
                </a:cubicBezTo>
                <a:cubicBezTo>
                  <a:pt x="10510" y="708960"/>
                  <a:pt x="11520" y="741501"/>
                  <a:pt x="31531" y="761512"/>
                </a:cubicBezTo>
                <a:cubicBezTo>
                  <a:pt x="46852" y="776833"/>
                  <a:pt x="73220" y="773715"/>
                  <a:pt x="94593" y="777277"/>
                </a:cubicBezTo>
                <a:cubicBezTo>
                  <a:pt x="232185" y="800209"/>
                  <a:pt x="362979" y="800946"/>
                  <a:pt x="504497" y="808808"/>
                </a:cubicBezTo>
                <a:cubicBezTo>
                  <a:pt x="601625" y="841186"/>
                  <a:pt x="502740" y="811356"/>
                  <a:pt x="662152" y="840340"/>
                </a:cubicBezTo>
                <a:cubicBezTo>
                  <a:pt x="683470" y="844216"/>
                  <a:pt x="703841" y="852543"/>
                  <a:pt x="725214" y="856105"/>
                </a:cubicBezTo>
                <a:cubicBezTo>
                  <a:pt x="767006" y="863070"/>
                  <a:pt x="809546" y="864906"/>
                  <a:pt x="851338" y="871871"/>
                </a:cubicBezTo>
                <a:cubicBezTo>
                  <a:pt x="872711" y="875433"/>
                  <a:pt x="892748" y="886819"/>
                  <a:pt x="914400" y="887636"/>
                </a:cubicBezTo>
                <a:cubicBezTo>
                  <a:pt x="1171774" y="897348"/>
                  <a:pt x="1429407" y="898147"/>
                  <a:pt x="1686910" y="903402"/>
                </a:cubicBezTo>
                <a:cubicBezTo>
                  <a:pt x="1749972" y="908657"/>
                  <a:pt x="1812816" y="919167"/>
                  <a:pt x="1876097" y="919167"/>
                </a:cubicBezTo>
                <a:cubicBezTo>
                  <a:pt x="1986581" y="919167"/>
                  <a:pt x="2096789" y="908099"/>
                  <a:pt x="2207173" y="903402"/>
                </a:cubicBezTo>
                <a:lnTo>
                  <a:pt x="2617076" y="887636"/>
                </a:lnTo>
                <a:cubicBezTo>
                  <a:pt x="2644029" y="752866"/>
                  <a:pt x="2609304" y="850702"/>
                  <a:pt x="2664373" y="777277"/>
                </a:cubicBezTo>
                <a:cubicBezTo>
                  <a:pt x="2687110" y="746961"/>
                  <a:pt x="2727435" y="682684"/>
                  <a:pt x="2727435" y="682684"/>
                </a:cubicBezTo>
                <a:cubicBezTo>
                  <a:pt x="2732690" y="666919"/>
                  <a:pt x="2745035" y="651904"/>
                  <a:pt x="2743200" y="635388"/>
                </a:cubicBezTo>
                <a:cubicBezTo>
                  <a:pt x="2732693" y="540831"/>
                  <a:pt x="2723922" y="548964"/>
                  <a:pt x="2664373" y="509264"/>
                </a:cubicBezTo>
                <a:cubicBezTo>
                  <a:pt x="2653862" y="493498"/>
                  <a:pt x="2641315" y="478915"/>
                  <a:pt x="2632841" y="461967"/>
                </a:cubicBezTo>
                <a:cubicBezTo>
                  <a:pt x="2625409" y="447103"/>
                  <a:pt x="2632841" y="419926"/>
                  <a:pt x="2617076" y="414671"/>
                </a:cubicBezTo>
                <a:cubicBezTo>
                  <a:pt x="2546571" y="391169"/>
                  <a:pt x="2470104" y="392358"/>
                  <a:pt x="2396359" y="383140"/>
                </a:cubicBezTo>
                <a:cubicBezTo>
                  <a:pt x="2354318" y="377885"/>
                  <a:pt x="2312027" y="374340"/>
                  <a:pt x="2270235" y="367374"/>
                </a:cubicBezTo>
                <a:cubicBezTo>
                  <a:pt x="2248862" y="363812"/>
                  <a:pt x="2228722" y="353876"/>
                  <a:pt x="2207173" y="351608"/>
                </a:cubicBezTo>
                <a:cubicBezTo>
                  <a:pt x="2128604" y="343338"/>
                  <a:pt x="2049518" y="341098"/>
                  <a:pt x="1970690" y="335843"/>
                </a:cubicBezTo>
                <a:cubicBezTo>
                  <a:pt x="1954924" y="330588"/>
                  <a:pt x="1935144" y="331828"/>
                  <a:pt x="1923393" y="320077"/>
                </a:cubicBezTo>
                <a:cubicBezTo>
                  <a:pt x="1911642" y="308326"/>
                  <a:pt x="1911233" y="289003"/>
                  <a:pt x="1907628" y="272781"/>
                </a:cubicBezTo>
                <a:cubicBezTo>
                  <a:pt x="1907393" y="271724"/>
                  <a:pt x="1892475" y="151364"/>
                  <a:pt x="1876097" y="130891"/>
                </a:cubicBezTo>
                <a:cubicBezTo>
                  <a:pt x="1848843" y="96823"/>
                  <a:pt x="1763109" y="77463"/>
                  <a:pt x="1734207" y="67829"/>
                </a:cubicBezTo>
                <a:lnTo>
                  <a:pt x="1686910" y="52064"/>
                </a:lnTo>
                <a:cubicBezTo>
                  <a:pt x="1490041" y="-13559"/>
                  <a:pt x="1266497" y="52064"/>
                  <a:pt x="1182414" y="52064"/>
                </a:cubicBezTo>
                <a:close/>
              </a:path>
            </a:pathLst>
          </a:custGeom>
          <a:solidFill>
            <a:srgbClr val="00B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-180528" y="2204864"/>
            <a:ext cx="9577064" cy="893136"/>
          </a:xfrm>
          <a:prstGeom prst="rect">
            <a:avLst/>
          </a:prstGeom>
          <a:solidFill>
            <a:srgbClr val="FFFF00">
              <a:alpha val="24000"/>
            </a:srgbClr>
          </a:solidFill>
          <a:effectLst>
            <a:outerShdw blurRad="50800" dist="38100" dir="2700000" sx="104000" sy="104000" algn="tl" rotWithShape="0">
              <a:prstClr val="black">
                <a:alpha val="70000"/>
              </a:prstClr>
            </a:outerShdw>
          </a:effectLst>
        </p:spPr>
        <p:txBody>
          <a:bodyPr vert="horz" wrap="none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spcBef>
                <a:spcPts val="1200"/>
              </a:spcBef>
              <a:buFont typeface="Wingdings"/>
              <a:buChar char="à"/>
            </a:pPr>
            <a:r>
              <a:rPr lang="nl-NL" sz="2000" b="1" dirty="0" smtClean="0">
                <a:solidFill>
                  <a:srgbClr val="00B0F0"/>
                </a:solidFill>
              </a:rPr>
              <a:t>2-3 CRITICAL FRIENDS</a:t>
            </a:r>
            <a:r>
              <a:rPr lang="nl-NL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sz="2000" b="1" dirty="0" smtClean="0">
                <a:solidFill>
                  <a:srgbClr val="00B0F0"/>
                </a:solidFill>
              </a:rPr>
              <a:t>support</a:t>
            </a:r>
            <a:r>
              <a:rPr lang="nl-NL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sz="2000" b="1" smtClean="0">
                <a:solidFill>
                  <a:schemeClr val="accent1">
                    <a:lumMod val="50000"/>
                  </a:schemeClr>
                </a:solidFill>
              </a:rPr>
              <a:t>water authority </a:t>
            </a:r>
            <a:endParaRPr lang="nl-NL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2" indent="0">
              <a:buNone/>
            </a:pPr>
            <a:r>
              <a:rPr lang="nl-NL" sz="2000" b="1" i="1" dirty="0" smtClean="0">
                <a:solidFill>
                  <a:srgbClr val="00B050"/>
                </a:solidFill>
              </a:rPr>
              <a:t>			</a:t>
            </a:r>
            <a:endParaRPr lang="nl-NL" sz="1800" b="1" i="1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nl-NL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322254" y="2452826"/>
            <a:ext cx="2545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i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criticize </a:t>
            </a:r>
            <a:r>
              <a:rPr lang="nl-NL" sz="2000" b="1" i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nl-NL" sz="2000" b="1" i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advise</a:t>
            </a:r>
            <a:endParaRPr lang="nl-NL" sz="2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2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9" grpId="0" animBg="1"/>
      <p:bldP spid="12" grpId="0" animBg="1"/>
      <p:bldP spid="11" grpId="0" animBg="1"/>
      <p:bldP spid="5" grpId="0" animBg="1"/>
      <p:bldP spid="7" grpId="0" animBg="1"/>
      <p:bldP spid="1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2600" b="1" dirty="0" smtClean="0"/>
              <a:t>Selection of items</a:t>
            </a:r>
            <a:endParaRPr lang="nl-NL" sz="2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3284984"/>
            <a:ext cx="1044116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	</a:t>
            </a:r>
            <a:endParaRPr lang="nl-NL" sz="400" i="1" dirty="0" smtClean="0"/>
          </a:p>
          <a:p>
            <a:pPr marL="400050" lvl="1" indent="0">
              <a:buNone/>
            </a:pPr>
            <a:endParaRPr lang="nl-NL" sz="2400" dirty="0" smtClean="0"/>
          </a:p>
          <a:p>
            <a:pPr marL="400050" lvl="1" indent="0">
              <a:buNone/>
            </a:pPr>
            <a:endParaRPr lang="nl-NL" sz="2400" dirty="0"/>
          </a:p>
          <a:p>
            <a:pPr marL="400050" lvl="1" indent="0">
              <a:buNone/>
            </a:pPr>
            <a:r>
              <a:rPr lang="nl-NL" sz="2400" dirty="0" smtClean="0"/>
              <a:t>                 </a:t>
            </a:r>
            <a:endParaRPr lang="nl-NL" dirty="0"/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107504" y="3312368"/>
            <a:ext cx="4788024" cy="35456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4000" sy="104000" algn="tl" rotWithShape="0">
              <a:prstClr val="black">
                <a:alpha val="70000"/>
              </a:prstClr>
            </a:outerShdw>
          </a:effectLst>
        </p:spPr>
        <p:txBody>
          <a:bodyPr vert="horz" wrap="none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nl-NL" sz="2000" b="1" dirty="0" smtClean="0">
                <a:solidFill>
                  <a:schemeClr val="accent1">
                    <a:lumMod val="50000"/>
                  </a:schemeClr>
                </a:solidFill>
              </a:rPr>
              <a:t>Group </a:t>
            </a:r>
            <a:r>
              <a:rPr lang="nl-NL" sz="2000" b="1" dirty="0" err="1" smtClean="0">
                <a:solidFill>
                  <a:schemeClr val="accent1">
                    <a:lumMod val="50000"/>
                  </a:schemeClr>
                </a:solidFill>
              </a:rPr>
              <a:t>formation</a:t>
            </a:r>
            <a:endParaRPr lang="nl-NL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r>
              <a:rPr lang="nl-NL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1 WATER AUTHORITY </a:t>
            </a:r>
          </a:p>
          <a:p>
            <a:pPr marL="400050" lvl="1" indent="0">
              <a:buNone/>
            </a:pP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           </a:t>
            </a:r>
            <a:r>
              <a:rPr lang="en-US" sz="2000" b="1" dirty="0">
                <a:solidFill>
                  <a:srgbClr val="00B0F0"/>
                </a:solidFill>
                <a:sym typeface="Wingdings" panose="05000000000000000000" pitchFamily="2" charset="2"/>
              </a:rPr>
              <a:t>+</a:t>
            </a:r>
            <a:endParaRPr lang="nl-NL" sz="2000" b="1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r>
              <a:rPr lang="nl-NL" sz="2000" b="1" dirty="0" smtClean="0">
                <a:solidFill>
                  <a:srgbClr val="00B0F0"/>
                </a:solidFill>
              </a:rPr>
              <a:t>2-4 CRITICAL FRIENDS </a:t>
            </a:r>
          </a:p>
          <a:p>
            <a:pPr marL="400050" lvl="1" indent="0"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endParaRPr lang="nl-NL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5002157" y="3284984"/>
            <a:ext cx="4106347" cy="357301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4000" sy="104000" algn="tl" rotWithShape="0">
              <a:prstClr val="black">
                <a:alpha val="70000"/>
              </a:prstClr>
            </a:outerShdw>
          </a:effectLst>
        </p:spPr>
        <p:txBody>
          <a:bodyPr vert="horz" wrap="none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nl-NL" sz="2000" b="1" dirty="0" err="1" smtClean="0">
                <a:solidFill>
                  <a:schemeClr val="accent1">
                    <a:lumMod val="50000"/>
                  </a:schemeClr>
                </a:solidFill>
              </a:rPr>
              <a:t>Materials</a:t>
            </a:r>
            <a:endParaRPr lang="nl-NL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r>
              <a:rPr lang="nl-NL" sz="2000" b="1" u="sng" smtClean="0">
                <a:solidFill>
                  <a:schemeClr val="tx1"/>
                </a:solidFill>
                <a:sym typeface="Wingdings" panose="05000000000000000000" pitchFamily="2" charset="2"/>
              </a:rPr>
              <a:t>Matrix</a:t>
            </a:r>
            <a:r>
              <a:rPr lang="nl-NL" sz="2000" b="1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smtClean="0">
                <a:solidFill>
                  <a:schemeClr val="tx1"/>
                </a:solidFill>
                <a:sym typeface="Wingdings" panose="05000000000000000000" pitchFamily="2" charset="2"/>
              </a:rPr>
              <a:t>        names</a:t>
            </a:r>
            <a:endParaRPr lang="en-US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marL="400050" lvl="1" indent="0">
              <a:buNone/>
            </a:pPr>
            <a:r>
              <a:rPr lang="en-US" sz="20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Red pencil</a:t>
            </a:r>
          </a:p>
          <a:p>
            <a:pPr lvl="1" indent="-342900">
              <a:buFontTx/>
              <a:buChar char="-"/>
            </a:pPr>
            <a:endParaRPr lang="en-US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r>
              <a:rPr lang="en-US" sz="2000" b="1" u="sng" smtClean="0">
                <a:solidFill>
                  <a:srgbClr val="00B0F0"/>
                </a:solidFill>
                <a:sym typeface="Wingdings" panose="05000000000000000000" pitchFamily="2" charset="2"/>
              </a:rPr>
              <a:t>Blue </a:t>
            </a:r>
            <a:r>
              <a:rPr lang="en-US" sz="2000" b="1" u="sng" dirty="0" smtClean="0">
                <a:solidFill>
                  <a:srgbClr val="00B0F0"/>
                </a:solidFill>
                <a:sym typeface="Wingdings" panose="05000000000000000000" pitchFamily="2" charset="2"/>
              </a:rPr>
              <a:t>pencil</a:t>
            </a:r>
          </a:p>
          <a:p>
            <a:pPr marL="400050" lvl="1" indent="0">
              <a:buNone/>
            </a:pPr>
            <a:endParaRPr lang="en-US" sz="20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r>
              <a:rPr lang="en-US" sz="20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Post-it’s</a:t>
            </a:r>
            <a:r>
              <a:rPr lang="en-US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extra notes</a:t>
            </a: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endParaRPr lang="nl-NL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IJL-RECHTS 3"/>
          <p:cNvSpPr/>
          <p:nvPr/>
        </p:nvSpPr>
        <p:spPr>
          <a:xfrm>
            <a:off x="3923928" y="4781804"/>
            <a:ext cx="1368152" cy="39867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RECHTS 17"/>
          <p:cNvSpPr/>
          <p:nvPr/>
        </p:nvSpPr>
        <p:spPr>
          <a:xfrm>
            <a:off x="3923928" y="5501884"/>
            <a:ext cx="1368152" cy="39867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2" descr="http://previews.123rf.com/images/happyroman/happyroman1112/happyroman111202072/11519783-Vektor-H-kchen-Lizenzfreie-Bilder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7174679" y="4796429"/>
            <a:ext cx="421657" cy="3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previews.123rf.com/images/happyroman/happyroman1112/happyroman111202072/11519783-Vektor-H-kchen-Lizenzfreie-Bilder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7174679" y="5541219"/>
            <a:ext cx="421657" cy="3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-180528" y="1268760"/>
            <a:ext cx="9577064" cy="893136"/>
          </a:xfrm>
          <a:prstGeom prst="rect">
            <a:avLst/>
          </a:prstGeom>
          <a:solidFill>
            <a:srgbClr val="FFFF00">
              <a:alpha val="24000"/>
            </a:srgbClr>
          </a:solidFill>
          <a:effectLst>
            <a:outerShdw blurRad="50800" dist="38100" dir="2700000" sx="104000" sy="104000" algn="tl" rotWithShape="0">
              <a:prstClr val="black">
                <a:alpha val="70000"/>
              </a:prstClr>
            </a:outerShdw>
          </a:effectLst>
        </p:spPr>
        <p:txBody>
          <a:bodyPr vert="horz" wrap="none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buFont typeface="Wingdings"/>
              <a:buChar char="à"/>
            </a:pPr>
            <a:r>
              <a:rPr lang="nl-NL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WATER AUTHORITY</a:t>
            </a:r>
            <a:r>
              <a:rPr lang="nl-NL" sz="20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b="1" dirty="0" err="1" smtClean="0">
                <a:solidFill>
                  <a:schemeClr val="accent1">
                    <a:lumMod val="50000"/>
                  </a:schemeClr>
                </a:solidFill>
              </a:rPr>
              <a:t>selects</a:t>
            </a:r>
            <a:r>
              <a:rPr lang="nl-NL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sz="2000" b="1" dirty="0" smtClean="0">
                <a:solidFill>
                  <a:srgbClr val="FF0000"/>
                </a:solidFill>
              </a:rPr>
              <a:t>relevant items</a:t>
            </a:r>
            <a:r>
              <a:rPr lang="nl-NL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sz="2000" b="1" smtClean="0">
                <a:solidFill>
                  <a:schemeClr val="accent1">
                    <a:lumMod val="50000"/>
                  </a:schemeClr>
                </a:solidFill>
              </a:rPr>
              <a:t>of 10 </a:t>
            </a:r>
            <a:r>
              <a:rPr lang="nl-NL" sz="2000" b="1" dirty="0" smtClean="0">
                <a:solidFill>
                  <a:schemeClr val="accent1">
                    <a:lumMod val="50000"/>
                  </a:schemeClr>
                </a:solidFill>
              </a:rPr>
              <a:t>topics </a:t>
            </a:r>
            <a:endParaRPr lang="nl-NL" sz="2000" b="1" dirty="0" smtClean="0">
              <a:solidFill>
                <a:srgbClr val="FF0000"/>
              </a:solidFill>
            </a:endParaRPr>
          </a:p>
          <a:p>
            <a:pPr marL="800100" lvl="2" indent="0">
              <a:buNone/>
            </a:pPr>
            <a:r>
              <a:rPr lang="nl-NL" sz="1800" b="1" i="1" dirty="0" smtClean="0">
                <a:solidFill>
                  <a:srgbClr val="FF0000"/>
                </a:solidFill>
              </a:rPr>
              <a:t>					</a:t>
            </a:r>
            <a:endParaRPr lang="nl-NL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2" indent="0">
              <a:buNone/>
            </a:pPr>
            <a:r>
              <a:rPr lang="nl-NL" sz="2000" b="1" i="1" dirty="0" smtClean="0">
                <a:solidFill>
                  <a:srgbClr val="00B050"/>
                </a:solidFill>
              </a:rPr>
              <a:t>			</a:t>
            </a:r>
            <a:endParaRPr lang="nl-NL" sz="1800" b="1" i="1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nl-NL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Vrije vorm 15"/>
          <p:cNvSpPr/>
          <p:nvPr/>
        </p:nvSpPr>
        <p:spPr>
          <a:xfrm>
            <a:off x="3491880" y="1229999"/>
            <a:ext cx="4736609" cy="914400"/>
          </a:xfrm>
          <a:custGeom>
            <a:avLst/>
            <a:gdLst>
              <a:gd name="connsiteX0" fmla="*/ 1820224 w 4736609"/>
              <a:gd name="connsiteY0" fmla="*/ 78828 h 914400"/>
              <a:gd name="connsiteX1" fmla="*/ 1820224 w 4736609"/>
              <a:gd name="connsiteY1" fmla="*/ 78828 h 914400"/>
              <a:gd name="connsiteX2" fmla="*/ 1126541 w 4736609"/>
              <a:gd name="connsiteY2" fmla="*/ 78828 h 914400"/>
              <a:gd name="connsiteX3" fmla="*/ 1079244 w 4736609"/>
              <a:gd name="connsiteY3" fmla="*/ 110359 h 914400"/>
              <a:gd name="connsiteX4" fmla="*/ 1031948 w 4736609"/>
              <a:gd name="connsiteY4" fmla="*/ 126124 h 914400"/>
              <a:gd name="connsiteX5" fmla="*/ 1000417 w 4736609"/>
              <a:gd name="connsiteY5" fmla="*/ 299545 h 914400"/>
              <a:gd name="connsiteX6" fmla="*/ 984651 w 4736609"/>
              <a:gd name="connsiteY6" fmla="*/ 378373 h 914400"/>
              <a:gd name="connsiteX7" fmla="*/ 842762 w 4736609"/>
              <a:gd name="connsiteY7" fmla="*/ 441435 h 914400"/>
              <a:gd name="connsiteX8" fmla="*/ 369796 w 4736609"/>
              <a:gd name="connsiteY8" fmla="*/ 472966 h 914400"/>
              <a:gd name="connsiteX9" fmla="*/ 86017 w 4736609"/>
              <a:gd name="connsiteY9" fmla="*/ 504497 h 914400"/>
              <a:gd name="connsiteX10" fmla="*/ 38720 w 4736609"/>
              <a:gd name="connsiteY10" fmla="*/ 520262 h 914400"/>
              <a:gd name="connsiteX11" fmla="*/ 22955 w 4736609"/>
              <a:gd name="connsiteY11" fmla="*/ 646386 h 914400"/>
              <a:gd name="connsiteX12" fmla="*/ 22955 w 4736609"/>
              <a:gd name="connsiteY12" fmla="*/ 788276 h 914400"/>
              <a:gd name="connsiteX13" fmla="*/ 117548 w 4736609"/>
              <a:gd name="connsiteY13" fmla="*/ 835573 h 914400"/>
              <a:gd name="connsiteX14" fmla="*/ 527451 w 4736609"/>
              <a:gd name="connsiteY14" fmla="*/ 819807 h 914400"/>
              <a:gd name="connsiteX15" fmla="*/ 826996 w 4736609"/>
              <a:gd name="connsiteY15" fmla="*/ 788276 h 914400"/>
              <a:gd name="connsiteX16" fmla="*/ 1205368 w 4736609"/>
              <a:gd name="connsiteY16" fmla="*/ 804042 h 914400"/>
              <a:gd name="connsiteX17" fmla="*/ 1284196 w 4736609"/>
              <a:gd name="connsiteY17" fmla="*/ 819807 h 914400"/>
              <a:gd name="connsiteX18" fmla="*/ 1394555 w 4736609"/>
              <a:gd name="connsiteY18" fmla="*/ 867104 h 914400"/>
              <a:gd name="connsiteX19" fmla="*/ 2025175 w 4736609"/>
              <a:gd name="connsiteY19" fmla="*/ 898635 h 914400"/>
              <a:gd name="connsiteX20" fmla="*/ 2261658 w 4736609"/>
              <a:gd name="connsiteY20" fmla="*/ 914400 h 914400"/>
              <a:gd name="connsiteX21" fmla="*/ 2482375 w 4736609"/>
              <a:gd name="connsiteY21" fmla="*/ 898635 h 914400"/>
              <a:gd name="connsiteX22" fmla="*/ 2576968 w 4736609"/>
              <a:gd name="connsiteY22" fmla="*/ 867104 h 914400"/>
              <a:gd name="connsiteX23" fmla="*/ 2640031 w 4736609"/>
              <a:gd name="connsiteY23" fmla="*/ 851338 h 914400"/>
              <a:gd name="connsiteX24" fmla="*/ 2687327 w 4736609"/>
              <a:gd name="connsiteY24" fmla="*/ 835573 h 914400"/>
              <a:gd name="connsiteX25" fmla="*/ 3412541 w 4736609"/>
              <a:gd name="connsiteY25" fmla="*/ 804042 h 914400"/>
              <a:gd name="connsiteX26" fmla="*/ 3853975 w 4736609"/>
              <a:gd name="connsiteY26" fmla="*/ 772511 h 914400"/>
              <a:gd name="connsiteX27" fmla="*/ 4263879 w 4736609"/>
              <a:gd name="connsiteY27" fmla="*/ 788276 h 914400"/>
              <a:gd name="connsiteX28" fmla="*/ 4705313 w 4736609"/>
              <a:gd name="connsiteY28" fmla="*/ 772511 h 914400"/>
              <a:gd name="connsiteX29" fmla="*/ 4705313 w 4736609"/>
              <a:gd name="connsiteY29" fmla="*/ 520262 h 914400"/>
              <a:gd name="connsiteX30" fmla="*/ 4610720 w 4736609"/>
              <a:gd name="connsiteY30" fmla="*/ 488731 h 914400"/>
              <a:gd name="connsiteX31" fmla="*/ 4516127 w 4736609"/>
              <a:gd name="connsiteY31" fmla="*/ 457200 h 914400"/>
              <a:gd name="connsiteX32" fmla="*/ 4468831 w 4736609"/>
              <a:gd name="connsiteY32" fmla="*/ 441435 h 914400"/>
              <a:gd name="connsiteX33" fmla="*/ 3223355 w 4736609"/>
              <a:gd name="connsiteY33" fmla="*/ 394138 h 914400"/>
              <a:gd name="connsiteX34" fmla="*/ 3191824 w 4736609"/>
              <a:gd name="connsiteY34" fmla="*/ 346842 h 914400"/>
              <a:gd name="connsiteX35" fmla="*/ 3144527 w 4736609"/>
              <a:gd name="connsiteY35" fmla="*/ 331076 h 914400"/>
              <a:gd name="connsiteX36" fmla="*/ 3128762 w 4736609"/>
              <a:gd name="connsiteY36" fmla="*/ 268014 h 914400"/>
              <a:gd name="connsiteX37" fmla="*/ 3112996 w 4736609"/>
              <a:gd name="connsiteY37" fmla="*/ 220717 h 914400"/>
              <a:gd name="connsiteX38" fmla="*/ 3034168 w 4736609"/>
              <a:gd name="connsiteY38" fmla="*/ 141890 h 914400"/>
              <a:gd name="connsiteX39" fmla="*/ 2939575 w 4736609"/>
              <a:gd name="connsiteY39" fmla="*/ 126124 h 914400"/>
              <a:gd name="connsiteX40" fmla="*/ 2750389 w 4736609"/>
              <a:gd name="connsiteY40" fmla="*/ 126124 h 914400"/>
              <a:gd name="connsiteX41" fmla="*/ 2703093 w 4736609"/>
              <a:gd name="connsiteY41" fmla="*/ 94593 h 914400"/>
              <a:gd name="connsiteX42" fmla="*/ 2608500 w 4736609"/>
              <a:gd name="connsiteY42" fmla="*/ 63062 h 914400"/>
              <a:gd name="connsiteX43" fmla="*/ 2576968 w 4736609"/>
              <a:gd name="connsiteY43" fmla="*/ 15766 h 914400"/>
              <a:gd name="connsiteX44" fmla="*/ 2529672 w 4736609"/>
              <a:gd name="connsiteY44" fmla="*/ 0 h 914400"/>
              <a:gd name="connsiteX45" fmla="*/ 2308955 w 4736609"/>
              <a:gd name="connsiteY45" fmla="*/ 31531 h 914400"/>
              <a:gd name="connsiteX46" fmla="*/ 2261658 w 4736609"/>
              <a:gd name="connsiteY46" fmla="*/ 47297 h 914400"/>
              <a:gd name="connsiteX47" fmla="*/ 1977879 w 4736609"/>
              <a:gd name="connsiteY47" fmla="*/ 63062 h 914400"/>
              <a:gd name="connsiteX48" fmla="*/ 1930582 w 4736609"/>
              <a:gd name="connsiteY48" fmla="*/ 78828 h 914400"/>
              <a:gd name="connsiteX49" fmla="*/ 1804458 w 4736609"/>
              <a:gd name="connsiteY49" fmla="*/ 63062 h 914400"/>
              <a:gd name="connsiteX50" fmla="*/ 1820224 w 4736609"/>
              <a:gd name="connsiteY50" fmla="*/ 78828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736609" h="914400">
                <a:moveTo>
                  <a:pt x="1820224" y="78828"/>
                </a:moveTo>
                <a:lnTo>
                  <a:pt x="1820224" y="78828"/>
                </a:lnTo>
                <a:cubicBezTo>
                  <a:pt x="1536538" y="47306"/>
                  <a:pt x="1567042" y="44051"/>
                  <a:pt x="1126541" y="78828"/>
                </a:cubicBezTo>
                <a:cubicBezTo>
                  <a:pt x="1107652" y="80319"/>
                  <a:pt x="1096192" y="101885"/>
                  <a:pt x="1079244" y="110359"/>
                </a:cubicBezTo>
                <a:cubicBezTo>
                  <a:pt x="1064380" y="117791"/>
                  <a:pt x="1047713" y="120869"/>
                  <a:pt x="1031948" y="126124"/>
                </a:cubicBezTo>
                <a:cubicBezTo>
                  <a:pt x="999787" y="222606"/>
                  <a:pt x="1025884" y="134009"/>
                  <a:pt x="1000417" y="299545"/>
                </a:cubicBezTo>
                <a:cubicBezTo>
                  <a:pt x="996342" y="326030"/>
                  <a:pt x="997946" y="355107"/>
                  <a:pt x="984651" y="378373"/>
                </a:cubicBezTo>
                <a:cubicBezTo>
                  <a:pt x="967015" y="409236"/>
                  <a:pt x="854793" y="437425"/>
                  <a:pt x="842762" y="441435"/>
                </a:cubicBezTo>
                <a:cubicBezTo>
                  <a:pt x="660770" y="502098"/>
                  <a:pt x="812023" y="456587"/>
                  <a:pt x="369796" y="472966"/>
                </a:cubicBezTo>
                <a:cubicBezTo>
                  <a:pt x="236905" y="517262"/>
                  <a:pt x="389693" y="470755"/>
                  <a:pt x="86017" y="504497"/>
                </a:cubicBezTo>
                <a:cubicBezTo>
                  <a:pt x="69500" y="506332"/>
                  <a:pt x="54486" y="515007"/>
                  <a:pt x="38720" y="520262"/>
                </a:cubicBezTo>
                <a:cubicBezTo>
                  <a:pt x="33465" y="562303"/>
                  <a:pt x="30534" y="604701"/>
                  <a:pt x="22955" y="646386"/>
                </a:cubicBezTo>
                <a:cubicBezTo>
                  <a:pt x="10834" y="713051"/>
                  <a:pt x="-21999" y="698368"/>
                  <a:pt x="22955" y="788276"/>
                </a:cubicBezTo>
                <a:cubicBezTo>
                  <a:pt x="35180" y="812725"/>
                  <a:pt x="95164" y="828111"/>
                  <a:pt x="117548" y="835573"/>
                </a:cubicBezTo>
                <a:lnTo>
                  <a:pt x="527451" y="819807"/>
                </a:lnTo>
                <a:cubicBezTo>
                  <a:pt x="782287" y="807672"/>
                  <a:pt x="702538" y="829764"/>
                  <a:pt x="826996" y="788276"/>
                </a:cubicBezTo>
                <a:cubicBezTo>
                  <a:pt x="953120" y="793531"/>
                  <a:pt x="1079434" y="795357"/>
                  <a:pt x="1205368" y="804042"/>
                </a:cubicBezTo>
                <a:cubicBezTo>
                  <a:pt x="1232101" y="805886"/>
                  <a:pt x="1258775" y="811333"/>
                  <a:pt x="1284196" y="819807"/>
                </a:cubicBezTo>
                <a:cubicBezTo>
                  <a:pt x="1312979" y="829401"/>
                  <a:pt x="1359712" y="864673"/>
                  <a:pt x="1394555" y="867104"/>
                </a:cubicBezTo>
                <a:cubicBezTo>
                  <a:pt x="1604514" y="881752"/>
                  <a:pt x="1815018" y="887172"/>
                  <a:pt x="2025175" y="898635"/>
                </a:cubicBezTo>
                <a:cubicBezTo>
                  <a:pt x="2104060" y="902938"/>
                  <a:pt x="2182830" y="909145"/>
                  <a:pt x="2261658" y="914400"/>
                </a:cubicBezTo>
                <a:cubicBezTo>
                  <a:pt x="2335230" y="909145"/>
                  <a:pt x="2409431" y="909576"/>
                  <a:pt x="2482375" y="898635"/>
                </a:cubicBezTo>
                <a:cubicBezTo>
                  <a:pt x="2515244" y="893705"/>
                  <a:pt x="2544724" y="875165"/>
                  <a:pt x="2576968" y="867104"/>
                </a:cubicBezTo>
                <a:cubicBezTo>
                  <a:pt x="2597989" y="861849"/>
                  <a:pt x="2619197" y="857291"/>
                  <a:pt x="2640031" y="851338"/>
                </a:cubicBezTo>
                <a:cubicBezTo>
                  <a:pt x="2656010" y="846773"/>
                  <a:pt x="2670784" y="837149"/>
                  <a:pt x="2687327" y="835573"/>
                </a:cubicBezTo>
                <a:cubicBezTo>
                  <a:pt x="2830942" y="821895"/>
                  <a:pt x="3322743" y="807249"/>
                  <a:pt x="3412541" y="804042"/>
                </a:cubicBezTo>
                <a:cubicBezTo>
                  <a:pt x="3559686" y="793532"/>
                  <a:pt x="3706481" y="775242"/>
                  <a:pt x="3853975" y="772511"/>
                </a:cubicBezTo>
                <a:cubicBezTo>
                  <a:pt x="3990687" y="769979"/>
                  <a:pt x="4127143" y="788276"/>
                  <a:pt x="4263879" y="788276"/>
                </a:cubicBezTo>
                <a:cubicBezTo>
                  <a:pt x="4411117" y="788276"/>
                  <a:pt x="4558168" y="777766"/>
                  <a:pt x="4705313" y="772511"/>
                </a:cubicBezTo>
                <a:cubicBezTo>
                  <a:pt x="4734022" y="686386"/>
                  <a:pt x="4758327" y="633864"/>
                  <a:pt x="4705313" y="520262"/>
                </a:cubicBezTo>
                <a:cubicBezTo>
                  <a:pt x="4691258" y="490144"/>
                  <a:pt x="4642251" y="499241"/>
                  <a:pt x="4610720" y="488731"/>
                </a:cubicBezTo>
                <a:lnTo>
                  <a:pt x="4516127" y="457200"/>
                </a:lnTo>
                <a:cubicBezTo>
                  <a:pt x="4500362" y="451945"/>
                  <a:pt x="4485430" y="442225"/>
                  <a:pt x="4468831" y="441435"/>
                </a:cubicBezTo>
                <a:cubicBezTo>
                  <a:pt x="3612387" y="400652"/>
                  <a:pt x="4027566" y="415874"/>
                  <a:pt x="3223355" y="394138"/>
                </a:cubicBezTo>
                <a:cubicBezTo>
                  <a:pt x="3212845" y="378373"/>
                  <a:pt x="3206620" y="358678"/>
                  <a:pt x="3191824" y="346842"/>
                </a:cubicBezTo>
                <a:cubicBezTo>
                  <a:pt x="3178847" y="336461"/>
                  <a:pt x="3154908" y="344053"/>
                  <a:pt x="3144527" y="331076"/>
                </a:cubicBezTo>
                <a:cubicBezTo>
                  <a:pt x="3130991" y="314156"/>
                  <a:pt x="3134715" y="288848"/>
                  <a:pt x="3128762" y="268014"/>
                </a:cubicBezTo>
                <a:cubicBezTo>
                  <a:pt x="3124197" y="252035"/>
                  <a:pt x="3120428" y="235581"/>
                  <a:pt x="3112996" y="220717"/>
                </a:cubicBezTo>
                <a:cubicBezTo>
                  <a:pt x="3096179" y="187084"/>
                  <a:pt x="3072005" y="154503"/>
                  <a:pt x="3034168" y="141890"/>
                </a:cubicBezTo>
                <a:cubicBezTo>
                  <a:pt x="3003842" y="131781"/>
                  <a:pt x="2971106" y="131379"/>
                  <a:pt x="2939575" y="126124"/>
                </a:cubicBezTo>
                <a:cubicBezTo>
                  <a:pt x="2855491" y="140138"/>
                  <a:pt x="2834473" y="154152"/>
                  <a:pt x="2750389" y="126124"/>
                </a:cubicBezTo>
                <a:cubicBezTo>
                  <a:pt x="2732414" y="120132"/>
                  <a:pt x="2720408" y="102288"/>
                  <a:pt x="2703093" y="94593"/>
                </a:cubicBezTo>
                <a:cubicBezTo>
                  <a:pt x="2672721" y="81094"/>
                  <a:pt x="2608500" y="63062"/>
                  <a:pt x="2608500" y="63062"/>
                </a:cubicBezTo>
                <a:cubicBezTo>
                  <a:pt x="2597989" y="47297"/>
                  <a:pt x="2591764" y="27603"/>
                  <a:pt x="2576968" y="15766"/>
                </a:cubicBezTo>
                <a:cubicBezTo>
                  <a:pt x="2563991" y="5385"/>
                  <a:pt x="2546290" y="0"/>
                  <a:pt x="2529672" y="0"/>
                </a:cubicBezTo>
                <a:cubicBezTo>
                  <a:pt x="2480628" y="0"/>
                  <a:pt x="2367169" y="16977"/>
                  <a:pt x="2308955" y="31531"/>
                </a:cubicBezTo>
                <a:cubicBezTo>
                  <a:pt x="2292833" y="35562"/>
                  <a:pt x="2278202" y="45721"/>
                  <a:pt x="2261658" y="47297"/>
                </a:cubicBezTo>
                <a:cubicBezTo>
                  <a:pt x="2167346" y="56279"/>
                  <a:pt x="2072472" y="57807"/>
                  <a:pt x="1977879" y="63062"/>
                </a:cubicBezTo>
                <a:cubicBezTo>
                  <a:pt x="1962113" y="68317"/>
                  <a:pt x="1947201" y="78828"/>
                  <a:pt x="1930582" y="78828"/>
                </a:cubicBezTo>
                <a:cubicBezTo>
                  <a:pt x="1888213" y="78828"/>
                  <a:pt x="1846567" y="67741"/>
                  <a:pt x="1804458" y="63062"/>
                </a:cubicBezTo>
                <a:cubicBezTo>
                  <a:pt x="1799235" y="62482"/>
                  <a:pt x="1817596" y="76200"/>
                  <a:pt x="1820224" y="78828"/>
                </a:cubicBezTo>
                <a:close/>
              </a:path>
            </a:pathLst>
          </a:cu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-180528" y="2220630"/>
            <a:ext cx="9577064" cy="893136"/>
          </a:xfrm>
          <a:prstGeom prst="rect">
            <a:avLst/>
          </a:prstGeom>
          <a:solidFill>
            <a:srgbClr val="FFFF00">
              <a:alpha val="24000"/>
            </a:srgbClr>
          </a:solidFill>
          <a:effectLst>
            <a:outerShdw blurRad="50800" dist="38100" dir="2700000" sx="104000" sy="104000" algn="tl" rotWithShape="0">
              <a:prstClr val="black">
                <a:alpha val="70000"/>
              </a:prstClr>
            </a:outerShdw>
          </a:effectLst>
        </p:spPr>
        <p:txBody>
          <a:bodyPr vert="horz" wrap="none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spcBef>
                <a:spcPts val="1200"/>
              </a:spcBef>
              <a:buFont typeface="Wingdings"/>
              <a:buChar char="à"/>
            </a:pPr>
            <a:r>
              <a:rPr lang="nl-NL" sz="2000" b="1" dirty="0" smtClean="0">
                <a:solidFill>
                  <a:srgbClr val="00B0F0"/>
                </a:solidFill>
              </a:rPr>
              <a:t>2-3 CRITICAL FRIENDS</a:t>
            </a:r>
            <a:r>
              <a:rPr lang="nl-NL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sz="2000" b="1" dirty="0" smtClean="0">
                <a:solidFill>
                  <a:srgbClr val="00B0F0"/>
                </a:solidFill>
              </a:rPr>
              <a:t>support</a:t>
            </a:r>
            <a:r>
              <a:rPr lang="nl-NL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sz="2000" b="1" smtClean="0">
                <a:solidFill>
                  <a:schemeClr val="accent1">
                    <a:lumMod val="50000"/>
                  </a:schemeClr>
                </a:solidFill>
              </a:rPr>
              <a:t>water authority </a:t>
            </a:r>
            <a:endParaRPr lang="nl-NL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2" indent="0">
              <a:buNone/>
            </a:pPr>
            <a:r>
              <a:rPr lang="nl-NL" sz="2000" b="1" i="1" dirty="0" smtClean="0">
                <a:solidFill>
                  <a:srgbClr val="00B050"/>
                </a:solidFill>
              </a:rPr>
              <a:t>			</a:t>
            </a:r>
            <a:endParaRPr lang="nl-NL" sz="1800" b="1" i="1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nl-NL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3322254" y="2452826"/>
            <a:ext cx="2545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i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criticize </a:t>
            </a:r>
            <a:r>
              <a:rPr lang="nl-NL" sz="2000" b="1" i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nl-NL" sz="2000" b="1" i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advise</a:t>
            </a:r>
            <a:endParaRPr lang="nl-NL" sz="2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3635896" y="1687199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</a:t>
            </a:r>
            <a:r>
              <a:rPr lang="nl-NL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urgent - research </a:t>
            </a:r>
            <a:r>
              <a:rPr lang="nl-NL" b="1" i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Vrije vorm 23"/>
          <p:cNvSpPr/>
          <p:nvPr/>
        </p:nvSpPr>
        <p:spPr>
          <a:xfrm>
            <a:off x="3196768" y="2132856"/>
            <a:ext cx="2743384" cy="919167"/>
          </a:xfrm>
          <a:custGeom>
            <a:avLst/>
            <a:gdLst>
              <a:gd name="connsiteX0" fmla="*/ 1182414 w 2743384"/>
              <a:gd name="connsiteY0" fmla="*/ 52064 h 919167"/>
              <a:gd name="connsiteX1" fmla="*/ 1182414 w 2743384"/>
              <a:gd name="connsiteY1" fmla="*/ 52064 h 919167"/>
              <a:gd name="connsiteX2" fmla="*/ 740979 w 2743384"/>
              <a:gd name="connsiteY2" fmla="*/ 36298 h 919167"/>
              <a:gd name="connsiteX3" fmla="*/ 725214 w 2743384"/>
              <a:gd name="connsiteY3" fmla="*/ 351608 h 919167"/>
              <a:gd name="connsiteX4" fmla="*/ 630621 w 2743384"/>
              <a:gd name="connsiteY4" fmla="*/ 383140 h 919167"/>
              <a:gd name="connsiteX5" fmla="*/ 583324 w 2743384"/>
              <a:gd name="connsiteY5" fmla="*/ 398905 h 919167"/>
              <a:gd name="connsiteX6" fmla="*/ 252248 w 2743384"/>
              <a:gd name="connsiteY6" fmla="*/ 414671 h 919167"/>
              <a:gd name="connsiteX7" fmla="*/ 220717 w 2743384"/>
              <a:gd name="connsiteY7" fmla="*/ 461967 h 919167"/>
              <a:gd name="connsiteX8" fmla="*/ 126124 w 2743384"/>
              <a:gd name="connsiteY8" fmla="*/ 509264 h 919167"/>
              <a:gd name="connsiteX9" fmla="*/ 78828 w 2743384"/>
              <a:gd name="connsiteY9" fmla="*/ 540795 h 919167"/>
              <a:gd name="connsiteX10" fmla="*/ 0 w 2743384"/>
              <a:gd name="connsiteY10" fmla="*/ 682684 h 919167"/>
              <a:gd name="connsiteX11" fmla="*/ 31531 w 2743384"/>
              <a:gd name="connsiteY11" fmla="*/ 761512 h 919167"/>
              <a:gd name="connsiteX12" fmla="*/ 94593 w 2743384"/>
              <a:gd name="connsiteY12" fmla="*/ 777277 h 919167"/>
              <a:gd name="connsiteX13" fmla="*/ 504497 w 2743384"/>
              <a:gd name="connsiteY13" fmla="*/ 808808 h 919167"/>
              <a:gd name="connsiteX14" fmla="*/ 662152 w 2743384"/>
              <a:gd name="connsiteY14" fmla="*/ 840340 h 919167"/>
              <a:gd name="connsiteX15" fmla="*/ 725214 w 2743384"/>
              <a:gd name="connsiteY15" fmla="*/ 856105 h 919167"/>
              <a:gd name="connsiteX16" fmla="*/ 851338 w 2743384"/>
              <a:gd name="connsiteY16" fmla="*/ 871871 h 919167"/>
              <a:gd name="connsiteX17" fmla="*/ 914400 w 2743384"/>
              <a:gd name="connsiteY17" fmla="*/ 887636 h 919167"/>
              <a:gd name="connsiteX18" fmla="*/ 1686910 w 2743384"/>
              <a:gd name="connsiteY18" fmla="*/ 903402 h 919167"/>
              <a:gd name="connsiteX19" fmla="*/ 1876097 w 2743384"/>
              <a:gd name="connsiteY19" fmla="*/ 919167 h 919167"/>
              <a:gd name="connsiteX20" fmla="*/ 2207173 w 2743384"/>
              <a:gd name="connsiteY20" fmla="*/ 903402 h 919167"/>
              <a:gd name="connsiteX21" fmla="*/ 2617076 w 2743384"/>
              <a:gd name="connsiteY21" fmla="*/ 887636 h 919167"/>
              <a:gd name="connsiteX22" fmla="*/ 2664373 w 2743384"/>
              <a:gd name="connsiteY22" fmla="*/ 777277 h 919167"/>
              <a:gd name="connsiteX23" fmla="*/ 2727435 w 2743384"/>
              <a:gd name="connsiteY23" fmla="*/ 682684 h 919167"/>
              <a:gd name="connsiteX24" fmla="*/ 2743200 w 2743384"/>
              <a:gd name="connsiteY24" fmla="*/ 635388 h 919167"/>
              <a:gd name="connsiteX25" fmla="*/ 2664373 w 2743384"/>
              <a:gd name="connsiteY25" fmla="*/ 509264 h 919167"/>
              <a:gd name="connsiteX26" fmla="*/ 2632841 w 2743384"/>
              <a:gd name="connsiteY26" fmla="*/ 461967 h 919167"/>
              <a:gd name="connsiteX27" fmla="*/ 2617076 w 2743384"/>
              <a:gd name="connsiteY27" fmla="*/ 414671 h 919167"/>
              <a:gd name="connsiteX28" fmla="*/ 2396359 w 2743384"/>
              <a:gd name="connsiteY28" fmla="*/ 383140 h 919167"/>
              <a:gd name="connsiteX29" fmla="*/ 2270235 w 2743384"/>
              <a:gd name="connsiteY29" fmla="*/ 367374 h 919167"/>
              <a:gd name="connsiteX30" fmla="*/ 2207173 w 2743384"/>
              <a:gd name="connsiteY30" fmla="*/ 351608 h 919167"/>
              <a:gd name="connsiteX31" fmla="*/ 1970690 w 2743384"/>
              <a:gd name="connsiteY31" fmla="*/ 335843 h 919167"/>
              <a:gd name="connsiteX32" fmla="*/ 1923393 w 2743384"/>
              <a:gd name="connsiteY32" fmla="*/ 320077 h 919167"/>
              <a:gd name="connsiteX33" fmla="*/ 1907628 w 2743384"/>
              <a:gd name="connsiteY33" fmla="*/ 272781 h 919167"/>
              <a:gd name="connsiteX34" fmla="*/ 1876097 w 2743384"/>
              <a:gd name="connsiteY34" fmla="*/ 130891 h 919167"/>
              <a:gd name="connsiteX35" fmla="*/ 1734207 w 2743384"/>
              <a:gd name="connsiteY35" fmla="*/ 67829 h 919167"/>
              <a:gd name="connsiteX36" fmla="*/ 1686910 w 2743384"/>
              <a:gd name="connsiteY36" fmla="*/ 52064 h 919167"/>
              <a:gd name="connsiteX37" fmla="*/ 1182414 w 2743384"/>
              <a:gd name="connsiteY37" fmla="*/ 52064 h 91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43384" h="919167">
                <a:moveTo>
                  <a:pt x="1182414" y="52064"/>
                </a:moveTo>
                <a:lnTo>
                  <a:pt x="1182414" y="52064"/>
                </a:lnTo>
                <a:cubicBezTo>
                  <a:pt x="1075090" y="28214"/>
                  <a:pt x="816146" y="-42627"/>
                  <a:pt x="740979" y="36298"/>
                </a:cubicBezTo>
                <a:cubicBezTo>
                  <a:pt x="668403" y="112502"/>
                  <a:pt x="757121" y="251327"/>
                  <a:pt x="725214" y="351608"/>
                </a:cubicBezTo>
                <a:cubicBezTo>
                  <a:pt x="715137" y="383280"/>
                  <a:pt x="662152" y="372630"/>
                  <a:pt x="630621" y="383140"/>
                </a:cubicBezTo>
                <a:cubicBezTo>
                  <a:pt x="614855" y="388395"/>
                  <a:pt x="599924" y="398115"/>
                  <a:pt x="583324" y="398905"/>
                </a:cubicBezTo>
                <a:lnTo>
                  <a:pt x="252248" y="414671"/>
                </a:lnTo>
                <a:cubicBezTo>
                  <a:pt x="241738" y="430436"/>
                  <a:pt x="234115" y="448569"/>
                  <a:pt x="220717" y="461967"/>
                </a:cubicBezTo>
                <a:cubicBezTo>
                  <a:pt x="175535" y="507149"/>
                  <a:pt x="177414" y="483619"/>
                  <a:pt x="126124" y="509264"/>
                </a:cubicBezTo>
                <a:cubicBezTo>
                  <a:pt x="109177" y="517738"/>
                  <a:pt x="94593" y="530285"/>
                  <a:pt x="78828" y="540795"/>
                </a:cubicBezTo>
                <a:cubicBezTo>
                  <a:pt x="6548" y="649215"/>
                  <a:pt x="27750" y="599437"/>
                  <a:pt x="0" y="682684"/>
                </a:cubicBezTo>
                <a:cubicBezTo>
                  <a:pt x="10510" y="708960"/>
                  <a:pt x="11520" y="741501"/>
                  <a:pt x="31531" y="761512"/>
                </a:cubicBezTo>
                <a:cubicBezTo>
                  <a:pt x="46852" y="776833"/>
                  <a:pt x="73220" y="773715"/>
                  <a:pt x="94593" y="777277"/>
                </a:cubicBezTo>
                <a:cubicBezTo>
                  <a:pt x="232185" y="800209"/>
                  <a:pt x="362979" y="800946"/>
                  <a:pt x="504497" y="808808"/>
                </a:cubicBezTo>
                <a:cubicBezTo>
                  <a:pt x="601625" y="841186"/>
                  <a:pt x="502740" y="811356"/>
                  <a:pt x="662152" y="840340"/>
                </a:cubicBezTo>
                <a:cubicBezTo>
                  <a:pt x="683470" y="844216"/>
                  <a:pt x="703841" y="852543"/>
                  <a:pt x="725214" y="856105"/>
                </a:cubicBezTo>
                <a:cubicBezTo>
                  <a:pt x="767006" y="863070"/>
                  <a:pt x="809546" y="864906"/>
                  <a:pt x="851338" y="871871"/>
                </a:cubicBezTo>
                <a:cubicBezTo>
                  <a:pt x="872711" y="875433"/>
                  <a:pt x="892748" y="886819"/>
                  <a:pt x="914400" y="887636"/>
                </a:cubicBezTo>
                <a:cubicBezTo>
                  <a:pt x="1171774" y="897348"/>
                  <a:pt x="1429407" y="898147"/>
                  <a:pt x="1686910" y="903402"/>
                </a:cubicBezTo>
                <a:cubicBezTo>
                  <a:pt x="1749972" y="908657"/>
                  <a:pt x="1812816" y="919167"/>
                  <a:pt x="1876097" y="919167"/>
                </a:cubicBezTo>
                <a:cubicBezTo>
                  <a:pt x="1986581" y="919167"/>
                  <a:pt x="2096789" y="908099"/>
                  <a:pt x="2207173" y="903402"/>
                </a:cubicBezTo>
                <a:lnTo>
                  <a:pt x="2617076" y="887636"/>
                </a:lnTo>
                <a:cubicBezTo>
                  <a:pt x="2644029" y="752866"/>
                  <a:pt x="2609304" y="850702"/>
                  <a:pt x="2664373" y="777277"/>
                </a:cubicBezTo>
                <a:cubicBezTo>
                  <a:pt x="2687110" y="746961"/>
                  <a:pt x="2727435" y="682684"/>
                  <a:pt x="2727435" y="682684"/>
                </a:cubicBezTo>
                <a:cubicBezTo>
                  <a:pt x="2732690" y="666919"/>
                  <a:pt x="2745035" y="651904"/>
                  <a:pt x="2743200" y="635388"/>
                </a:cubicBezTo>
                <a:cubicBezTo>
                  <a:pt x="2732693" y="540831"/>
                  <a:pt x="2723922" y="548964"/>
                  <a:pt x="2664373" y="509264"/>
                </a:cubicBezTo>
                <a:cubicBezTo>
                  <a:pt x="2653862" y="493498"/>
                  <a:pt x="2641315" y="478915"/>
                  <a:pt x="2632841" y="461967"/>
                </a:cubicBezTo>
                <a:cubicBezTo>
                  <a:pt x="2625409" y="447103"/>
                  <a:pt x="2632841" y="419926"/>
                  <a:pt x="2617076" y="414671"/>
                </a:cubicBezTo>
                <a:cubicBezTo>
                  <a:pt x="2546571" y="391169"/>
                  <a:pt x="2470104" y="392358"/>
                  <a:pt x="2396359" y="383140"/>
                </a:cubicBezTo>
                <a:cubicBezTo>
                  <a:pt x="2354318" y="377885"/>
                  <a:pt x="2312027" y="374340"/>
                  <a:pt x="2270235" y="367374"/>
                </a:cubicBezTo>
                <a:cubicBezTo>
                  <a:pt x="2248862" y="363812"/>
                  <a:pt x="2228722" y="353876"/>
                  <a:pt x="2207173" y="351608"/>
                </a:cubicBezTo>
                <a:cubicBezTo>
                  <a:pt x="2128604" y="343338"/>
                  <a:pt x="2049518" y="341098"/>
                  <a:pt x="1970690" y="335843"/>
                </a:cubicBezTo>
                <a:cubicBezTo>
                  <a:pt x="1954924" y="330588"/>
                  <a:pt x="1935144" y="331828"/>
                  <a:pt x="1923393" y="320077"/>
                </a:cubicBezTo>
                <a:cubicBezTo>
                  <a:pt x="1911642" y="308326"/>
                  <a:pt x="1911233" y="289003"/>
                  <a:pt x="1907628" y="272781"/>
                </a:cubicBezTo>
                <a:cubicBezTo>
                  <a:pt x="1907393" y="271724"/>
                  <a:pt x="1892475" y="151364"/>
                  <a:pt x="1876097" y="130891"/>
                </a:cubicBezTo>
                <a:cubicBezTo>
                  <a:pt x="1848843" y="96823"/>
                  <a:pt x="1763109" y="77463"/>
                  <a:pt x="1734207" y="67829"/>
                </a:cubicBezTo>
                <a:lnTo>
                  <a:pt x="1686910" y="52064"/>
                </a:lnTo>
                <a:cubicBezTo>
                  <a:pt x="1490041" y="-13559"/>
                  <a:pt x="1266497" y="52064"/>
                  <a:pt x="1182414" y="52064"/>
                </a:cubicBezTo>
                <a:close/>
              </a:path>
            </a:pathLst>
          </a:custGeom>
          <a:solidFill>
            <a:srgbClr val="00B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7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Prioritization of multiple </a:t>
            </a:r>
            <a:r>
              <a:rPr lang="en-GB" sz="2800" b="1" smtClean="0"/>
              <a:t>items per </a:t>
            </a:r>
            <a:r>
              <a:rPr lang="en-GB" sz="2800" b="1" dirty="0" smtClean="0"/>
              <a:t>topic </a:t>
            </a:r>
            <a:endParaRPr lang="nl-NL" sz="2800" b="1" dirty="0">
              <a:solidFill>
                <a:srgbClr val="92D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10441160" cy="554461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en-GB" sz="2400" b="1" dirty="0" smtClean="0">
              <a:solidFill>
                <a:srgbClr val="92D050"/>
              </a:solidFill>
            </a:endParaRPr>
          </a:p>
          <a:p>
            <a:pPr marL="400050" lvl="1" indent="0">
              <a:buNone/>
            </a:pPr>
            <a:r>
              <a:rPr lang="en-GB" sz="2400" b="1" i="1" dirty="0" smtClean="0">
                <a:solidFill>
                  <a:srgbClr val="002060"/>
                </a:solidFill>
              </a:rPr>
              <a:t>	Example…..</a:t>
            </a:r>
            <a:endParaRPr lang="nl-NL" sz="2400" i="1" dirty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r>
              <a:rPr lang="nl-NL" sz="2400" dirty="0" smtClean="0"/>
              <a:t>                 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77438" y="2861072"/>
            <a:ext cx="4006530" cy="366427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Relevant </a:t>
            </a: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domains</a:t>
            </a:r>
            <a:endParaRPr lang="nl-NL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Morphological</a:t>
            </a: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 context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Soil</a:t>
            </a: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material</a:t>
            </a:r>
            <a:endParaRPr lang="nl-NL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Physical</a:t>
            </a: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 ‘</a:t>
            </a: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enemies</a:t>
            </a: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endParaRPr lang="nl-NL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Coastal</a:t>
            </a: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 area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Accessibility Stakeholders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’Failure’ </a:t>
            </a: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mechanism</a:t>
            </a:r>
            <a:endParaRPr lang="nl-NL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Relevant parameters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Time </a:t>
            </a: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dimension</a:t>
            </a:r>
            <a:endParaRPr lang="nl-NL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535488" y="2850749"/>
            <a:ext cx="4356992" cy="367459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Dunes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Cliff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Estuary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Slufter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….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nl-NL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://previews.123rf.com/images/happyroman/happyroman1112/happyroman111202072/11519783-Vektor-H-kchen-Lizenzfreie-Bilder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879108" y="2839008"/>
            <a:ext cx="421657" cy="3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reviews.123rf.com/images/happyroman/happyroman1112/happyroman111202072/11519783-Vektor-H-kchen-Lizenzfreie-Bilder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879107" y="4005064"/>
            <a:ext cx="421657" cy="3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8044804" y="2780928"/>
            <a:ext cx="34362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000" b="1" dirty="0" smtClean="0"/>
              <a:t>1</a:t>
            </a:r>
            <a:endParaRPr lang="nl-NL" sz="30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7656970" y="3883114"/>
            <a:ext cx="1487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>
                    <a:lumMod val="65000"/>
                  </a:schemeClr>
                </a:solidFill>
              </a:rPr>
              <a:t>1,00..1</a:t>
            </a:r>
          </a:p>
        </p:txBody>
      </p:sp>
      <p:sp>
        <p:nvSpPr>
          <p:cNvPr id="7" name="Gebogen pijl 6"/>
          <p:cNvSpPr/>
          <p:nvPr/>
        </p:nvSpPr>
        <p:spPr>
          <a:xfrm flipV="1">
            <a:off x="7884368" y="4437112"/>
            <a:ext cx="594320" cy="5040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8433872" y="4509120"/>
            <a:ext cx="34362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000" b="1" dirty="0" smtClean="0"/>
              <a:t>2</a:t>
            </a:r>
            <a:endParaRPr lang="nl-NL" sz="3000" b="1" dirty="0"/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323528" y="3199048"/>
            <a:ext cx="3672408" cy="44597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4000" sy="104000" algn="tl" rotWithShape="0">
              <a:prstClr val="black">
                <a:alpha val="70000"/>
              </a:prstClr>
            </a:outerShdw>
          </a:effectLst>
        </p:spPr>
        <p:txBody>
          <a:bodyPr vert="horz" wrap="none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nl-NL" sz="2000" b="1" smtClean="0">
                <a:solidFill>
                  <a:schemeClr val="accent1">
                    <a:lumMod val="50000"/>
                  </a:schemeClr>
                </a:solidFill>
              </a:rPr>
              <a:t>Morphological context</a:t>
            </a:r>
            <a:endParaRPr lang="nl-NL" sz="240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7683" r="12063" b="6126"/>
          <a:stretch/>
        </p:blipFill>
        <p:spPr bwMode="auto">
          <a:xfrm>
            <a:off x="-1" y="1700808"/>
            <a:ext cx="10332641" cy="68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What’s needed most?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2800" dirty="0" smtClean="0"/>
              <a:t>Future </a:t>
            </a:r>
            <a:r>
              <a:rPr lang="en-GB" sz="2800" dirty="0"/>
              <a:t>research scope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2704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What’s needed most?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2800" dirty="0" smtClean="0"/>
              <a:t>Future </a:t>
            </a:r>
            <a:r>
              <a:rPr lang="en-GB" sz="2800" dirty="0"/>
              <a:t>research scope</a:t>
            </a:r>
            <a:endParaRPr lang="nl-NL" sz="2800" dirty="0"/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1403648" y="1847570"/>
            <a:ext cx="6624736" cy="2013477"/>
          </a:xfrm>
          <a:prstGeom prst="rect">
            <a:avLst/>
          </a:prstGeom>
          <a:solidFill>
            <a:srgbClr val="FFFF00">
              <a:alpha val="24000"/>
            </a:srgbClr>
          </a:solidFill>
          <a:effectLst>
            <a:outerShdw blurRad="50800" dist="38100" dir="2700000" sx="104000" sy="104000" algn="tl" rotWithShape="0">
              <a:prstClr val="black">
                <a:alpha val="70000"/>
              </a:prstClr>
            </a:outerShdw>
          </a:effectLst>
        </p:spPr>
        <p:txBody>
          <a:bodyPr vert="horz" wrap="none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nl-NL" sz="25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CHOOSE 1 item			</a:t>
            </a:r>
          </a:p>
          <a:p>
            <a:pPr marL="400050" lvl="1" indent="0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</a:t>
            </a:r>
          </a:p>
          <a:p>
            <a:pPr marL="400050" lvl="1" indent="0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 			</a:t>
            </a:r>
            <a:r>
              <a:rPr lang="en-US" sz="2000" b="1" i="1" u="sng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OR</a:t>
            </a:r>
          </a:p>
          <a:p>
            <a:pPr marL="400050" lvl="1" indent="0">
              <a:buNone/>
            </a:pP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			</a:t>
            </a:r>
            <a:endParaRPr lang="nl-NL" sz="2000" b="1" dirty="0" smtClean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r>
              <a:rPr lang="nl-NL" sz="2500" b="1" dirty="0" smtClean="0">
                <a:solidFill>
                  <a:schemeClr val="accent1">
                    <a:lumMod val="50000"/>
                  </a:schemeClr>
                </a:solidFill>
              </a:rPr>
              <a:t>CHOOSE &gt;1 item + </a:t>
            </a:r>
            <a:r>
              <a:rPr lang="nl-NL" sz="2500" b="1" dirty="0" err="1" smtClean="0">
                <a:solidFill>
                  <a:schemeClr val="accent1">
                    <a:lumMod val="50000"/>
                  </a:schemeClr>
                </a:solidFill>
              </a:rPr>
              <a:t>prioritize</a:t>
            </a:r>
            <a:endParaRPr lang="nl-NL" sz="2500" b="1" i="1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nl-NL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2843808" y="4509120"/>
            <a:ext cx="4032448" cy="2013477"/>
          </a:xfrm>
          <a:prstGeom prst="rect">
            <a:avLst/>
          </a:prstGeom>
          <a:solidFill>
            <a:srgbClr val="FFFF00">
              <a:alpha val="77000"/>
            </a:srgbClr>
          </a:solidFill>
          <a:effectLst>
            <a:outerShdw blurRad="50800" dist="38100" dir="2700000" sx="104000" sy="104000" algn="tl" rotWithShape="0">
              <a:prstClr val="black">
                <a:alpha val="70000"/>
              </a:prstClr>
            </a:outerShdw>
          </a:effectLst>
        </p:spPr>
        <p:txBody>
          <a:bodyPr vert="horz" wrap="none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buNone/>
            </a:pPr>
            <a:r>
              <a:rPr lang="en-US" sz="25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+</a:t>
            </a:r>
          </a:p>
          <a:p>
            <a:pPr marL="0" lvl="1" indent="0" algn="ctr">
              <a:buNone/>
            </a:pPr>
            <a:r>
              <a:rPr lang="en-US" sz="25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    WHY?</a:t>
            </a:r>
          </a:p>
          <a:p>
            <a:pPr marL="400050" lvl="1" indent="0" algn="ctr">
              <a:buNone/>
            </a:pPr>
            <a:endParaRPr lang="en-US" sz="2500" b="1" i="1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lvl="1" indent="0" algn="ctr">
              <a:buNone/>
            </a:pPr>
            <a:r>
              <a:rPr lang="en-US" sz="2500" b="1" i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500" b="1" i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 </a:t>
            </a:r>
            <a:r>
              <a:rPr lang="en-US" sz="25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(use post-it’s)</a:t>
            </a:r>
            <a:endParaRPr lang="nl-NL" sz="2500" b="1" dirty="0" smtClean="0">
              <a:solidFill>
                <a:srgbClr val="FF0000"/>
              </a:solidFill>
            </a:endParaRPr>
          </a:p>
          <a:p>
            <a:pPr marL="400050" lvl="1" indent="0" algn="ctr">
              <a:buNone/>
            </a:pPr>
            <a:endParaRPr lang="nl-NL" sz="25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The day after…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104411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	</a:t>
            </a:r>
            <a:endParaRPr lang="nl-NL" sz="400" i="1" dirty="0" smtClean="0"/>
          </a:p>
          <a:p>
            <a:pPr marL="400050" lvl="1" indent="0">
              <a:buNone/>
            </a:pPr>
            <a:endParaRPr lang="nl-NL" sz="2400" dirty="0" smtClean="0"/>
          </a:p>
          <a:p>
            <a:pPr marL="400050" lvl="1" indent="0">
              <a:buNone/>
            </a:pPr>
            <a:endParaRPr lang="nl-NL" sz="2400" dirty="0"/>
          </a:p>
          <a:p>
            <a:pPr marL="400050" lvl="1" indent="0">
              <a:buNone/>
            </a:pPr>
            <a:r>
              <a:rPr lang="nl-NL" sz="2400" dirty="0" smtClean="0"/>
              <a:t>                 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77438" y="1564928"/>
            <a:ext cx="8399018" cy="48164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-342900">
              <a:spcBef>
                <a:spcPts val="1200"/>
              </a:spcBef>
              <a:buFont typeface="Arial" charset="0"/>
              <a:buChar char="•"/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200" b="1" smtClean="0">
                <a:solidFill>
                  <a:schemeClr val="tx1"/>
                </a:solidFill>
              </a:rPr>
              <a:t>Future </a:t>
            </a:r>
            <a:r>
              <a:rPr lang="en-US" sz="2200" b="1" dirty="0">
                <a:solidFill>
                  <a:schemeClr val="tx1"/>
                </a:solidFill>
              </a:rPr>
              <a:t>research scope</a:t>
            </a:r>
          </a:p>
          <a:p>
            <a:pPr lvl="2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200" b="1" smtClean="0">
                <a:solidFill>
                  <a:schemeClr val="tx1"/>
                </a:solidFill>
              </a:rPr>
              <a:t>Match-making</a:t>
            </a:r>
            <a:r>
              <a:rPr lang="en-US" sz="2200" smtClean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</a:endParaRPr>
          </a:p>
          <a:p>
            <a:pPr lvl="3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200" smtClean="0">
                <a:solidFill>
                  <a:schemeClr val="tx1"/>
                </a:solidFill>
              </a:rPr>
              <a:t>Partner, observer, reviewer</a:t>
            </a:r>
          </a:p>
          <a:p>
            <a:pPr lvl="3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200" smtClean="0">
                <a:solidFill>
                  <a:schemeClr val="tx1"/>
                </a:solidFill>
              </a:rPr>
              <a:t>Learning and working together</a:t>
            </a:r>
            <a:endParaRPr lang="en-US" sz="2200" dirty="0">
              <a:solidFill>
                <a:schemeClr val="tx1"/>
              </a:solidFill>
            </a:endParaRPr>
          </a:p>
          <a:p>
            <a:pPr lvl="1" indent="-342900">
              <a:spcBef>
                <a:spcPts val="1200"/>
              </a:spcBef>
              <a:buFont typeface="Arial" charset="0"/>
              <a:buChar char="•"/>
            </a:pPr>
            <a:endParaRPr lang="nl-NL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smtClean="0">
                <a:solidFill>
                  <a:srgbClr val="FF0000"/>
                </a:solidFill>
              </a:rPr>
              <a:t>A</a:t>
            </a:r>
            <a:r>
              <a:rPr lang="en-GB" sz="3600" b="1" smtClean="0"/>
              <a:t> Selection items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104411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smtClean="0"/>
              <a:t>	</a:t>
            </a:r>
            <a:endParaRPr lang="nl-NL" sz="400" i="1" smtClean="0"/>
          </a:p>
          <a:p>
            <a:pPr marL="400050" lvl="1" indent="0">
              <a:buNone/>
            </a:pPr>
            <a:endParaRPr lang="nl-NL" sz="2400" smtClean="0"/>
          </a:p>
          <a:p>
            <a:pPr marL="400050" lvl="1" indent="0">
              <a:buNone/>
            </a:pPr>
            <a:endParaRPr lang="nl-NL" sz="2400"/>
          </a:p>
          <a:p>
            <a:pPr marL="400050" lvl="1" indent="0">
              <a:buNone/>
            </a:pPr>
            <a:r>
              <a:rPr lang="nl-NL" sz="2400" smtClean="0"/>
              <a:t>                 </a:t>
            </a:r>
            <a:endParaRPr lang="nl-NL" dirty="0"/>
          </a:p>
        </p:txBody>
      </p:sp>
      <p:pic>
        <p:nvPicPr>
          <p:cNvPr id="4" name="Afbeelding 3" descr="HH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855712" cy="1247859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77438" y="2861072"/>
            <a:ext cx="4006530" cy="366427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Relevant domains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Morphological context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Soil material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Physical ‘enemies’</a:t>
            </a:r>
            <a:endParaRPr lang="nl-NL" sz="220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Coastal area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Accessibility Stakeholders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’Failure’ mechanism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Relevant parameters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Time dimension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535488" y="2850749"/>
            <a:ext cx="4356992" cy="367459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Water safety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Ecology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Sedimentology</a:t>
            </a: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Drinking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water supply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Agricultural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323528" y="2839008"/>
            <a:ext cx="3672408" cy="44597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4000" sy="104000" algn="tl" rotWithShape="0">
              <a:prstClr val="black">
                <a:alpha val="70000"/>
              </a:prstClr>
            </a:outerShdw>
          </a:effectLst>
        </p:spPr>
        <p:txBody>
          <a:bodyPr vert="horz" wrap="none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nl-NL" sz="2000" b="1" smtClean="0">
                <a:solidFill>
                  <a:schemeClr val="accent1">
                    <a:lumMod val="50000"/>
                  </a:schemeClr>
                </a:solidFill>
              </a:rPr>
              <a:t>Relevant domains</a:t>
            </a:r>
            <a:endParaRPr lang="nl-NL" sz="240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previews.123rf.com/images/happyroman/happyroman1112/happyroman111202072/11519783-Vektor-H-kchen-Lizenzfreie-Bild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879108" y="2839008"/>
            <a:ext cx="421657" cy="3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reviews.123rf.com/images/happyroman/happyroman1112/happyroman111202072/11519783-Vektor-H-kchen-Lizenzfreie-Bild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860032" y="3242139"/>
            <a:ext cx="421657" cy="3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reviews.123rf.com/images/happyroman/happyroman1112/happyroman111202072/11519783-Vektor-H-kchen-Lizenzfreie-Bild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860032" y="3645721"/>
            <a:ext cx="421657" cy="3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9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A</a:t>
            </a:r>
            <a:r>
              <a:rPr lang="en-GB" sz="3600" b="1" dirty="0" smtClean="0"/>
              <a:t> Selection items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104411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	</a:t>
            </a:r>
            <a:endParaRPr lang="nl-NL" sz="400" i="1" dirty="0" smtClean="0"/>
          </a:p>
          <a:p>
            <a:pPr marL="400050" lvl="1" indent="0">
              <a:buNone/>
            </a:pPr>
            <a:endParaRPr lang="nl-NL" sz="2400" dirty="0" smtClean="0"/>
          </a:p>
          <a:p>
            <a:pPr marL="400050" lvl="1" indent="0">
              <a:buNone/>
            </a:pPr>
            <a:endParaRPr lang="nl-NL" sz="2400" dirty="0"/>
          </a:p>
          <a:p>
            <a:pPr marL="400050" lvl="1" indent="0">
              <a:buNone/>
            </a:pPr>
            <a:r>
              <a:rPr lang="nl-NL" sz="2400" dirty="0" smtClean="0"/>
              <a:t>                 </a:t>
            </a:r>
            <a:endParaRPr lang="nl-NL" dirty="0"/>
          </a:p>
        </p:txBody>
      </p:sp>
      <p:pic>
        <p:nvPicPr>
          <p:cNvPr id="4" name="Afbeelding 3" descr="HH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855712" cy="1247859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77438" y="2861072"/>
            <a:ext cx="4006530" cy="366427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Relevant domains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Morphological context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Soil material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Physical ‘enemies’</a:t>
            </a:r>
            <a:endParaRPr lang="nl-NL" sz="220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Coastal area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Accessibility Stakeholders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’Failure’ mechanism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Relevant parameters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Time dimension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535488" y="260648"/>
            <a:ext cx="4608512" cy="62646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Vegetation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strength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Revetments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Ecological: flora or fauna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Subsoil anomalies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e.g. 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pipe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lines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Subsoil layering and types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Surface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Groundwater depth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Salt water intrusion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Surface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moisture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Surface moisture and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cracks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Wave properties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Wind speed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Flooded area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Progression of flooding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Assets: hard objects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Assets: 'soft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'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objects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….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323528" y="5560798"/>
            <a:ext cx="3672408" cy="44597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4000" sy="104000" algn="tl" rotWithShape="0">
              <a:prstClr val="black">
                <a:alpha val="70000"/>
              </a:prstClr>
            </a:outerShdw>
          </a:effectLst>
        </p:spPr>
        <p:txBody>
          <a:bodyPr vert="horz" wrap="none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nl-NL" sz="2000" b="1" smtClean="0">
                <a:solidFill>
                  <a:schemeClr val="accent1">
                    <a:lumMod val="50000"/>
                  </a:schemeClr>
                </a:solidFill>
              </a:rPr>
              <a:t>Relevant parameters</a:t>
            </a:r>
            <a:endParaRPr lang="nl-NL" sz="240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previews.123rf.com/images/happyroman/happyroman1112/happyroman111202072/11519783-Vektor-H-kchen-Lizenzfreie-Bild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956945" y="1729624"/>
            <a:ext cx="337570" cy="2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previews.123rf.com/images/happyroman/happyroman1112/happyroman111202072/11519783-Vektor-H-kchen-Lizenzfreie-Bild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961068" y="2032382"/>
            <a:ext cx="337570" cy="2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previews.123rf.com/images/happyroman/happyroman1112/happyroman111202072/11519783-Vektor-H-kchen-Lizenzfreie-Bild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954510" y="1413126"/>
            <a:ext cx="337570" cy="2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previews.123rf.com/images/happyroman/happyroman1112/happyroman111202072/11519783-Vektor-H-kchen-Lizenzfreie-Bild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954510" y="865740"/>
            <a:ext cx="337570" cy="2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previews.123rf.com/images/happyroman/happyroman1112/happyroman111202072/11519783-Vektor-H-kchen-Lizenzfreie-Bild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946554" y="549030"/>
            <a:ext cx="337570" cy="2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16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B</a:t>
            </a:r>
            <a:r>
              <a:rPr lang="en-GB" sz="3600" b="1" dirty="0" smtClean="0"/>
              <a:t> Prioritization items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104411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smtClean="0"/>
              <a:t>	</a:t>
            </a:r>
            <a:endParaRPr lang="nl-NL" sz="400" i="1" smtClean="0"/>
          </a:p>
          <a:p>
            <a:pPr marL="400050" lvl="1" indent="0">
              <a:buNone/>
            </a:pPr>
            <a:endParaRPr lang="nl-NL" sz="2400" smtClean="0"/>
          </a:p>
          <a:p>
            <a:pPr marL="400050" lvl="1" indent="0">
              <a:buNone/>
            </a:pPr>
            <a:endParaRPr lang="nl-NL" sz="2400"/>
          </a:p>
          <a:p>
            <a:pPr marL="400050" lvl="1" indent="0">
              <a:buNone/>
            </a:pPr>
            <a:r>
              <a:rPr lang="nl-NL" sz="2400" smtClean="0"/>
              <a:t>                 </a:t>
            </a:r>
            <a:endParaRPr lang="nl-NL" dirty="0"/>
          </a:p>
        </p:txBody>
      </p:sp>
      <p:pic>
        <p:nvPicPr>
          <p:cNvPr id="4" name="Afbeelding 3" descr="HH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855712" cy="1247859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77438" y="2861072"/>
            <a:ext cx="4006530" cy="366427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Relevant domains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Morphological context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Soil material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Physical ‘enemies’</a:t>
            </a:r>
            <a:endParaRPr lang="nl-NL" sz="220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Coastal area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Accessibility Stakeholders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’Failure’ mechanism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Relevant parameters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Time dimension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535488" y="2850749"/>
            <a:ext cx="4356992" cy="367459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Water safety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Ecology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Sedimentology</a:t>
            </a: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Drinking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water supply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Agricultural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323528" y="2839008"/>
            <a:ext cx="3672408" cy="44597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4000" sy="104000" algn="tl" rotWithShape="0">
              <a:prstClr val="black">
                <a:alpha val="70000"/>
              </a:prstClr>
            </a:outerShdw>
          </a:effectLst>
        </p:spPr>
        <p:txBody>
          <a:bodyPr vert="horz" wrap="none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nl-NL" sz="2000" b="1" smtClean="0">
                <a:solidFill>
                  <a:schemeClr val="accent1">
                    <a:lumMod val="50000"/>
                  </a:schemeClr>
                </a:solidFill>
              </a:rPr>
              <a:t>Relevant domains</a:t>
            </a:r>
            <a:endParaRPr lang="nl-NL" sz="240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previews.123rf.com/images/happyroman/happyroman1112/happyroman111202072/11519783-Vektor-H-kchen-Lizenzfreie-Bild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863342" y="2839008"/>
            <a:ext cx="421657" cy="3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reviews.123rf.com/images/happyroman/happyroman1112/happyroman111202072/11519783-Vektor-H-kchen-Lizenzfreie-Bild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844266" y="3242139"/>
            <a:ext cx="421657" cy="3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reviews.123rf.com/images/happyroman/happyroman1112/happyroman111202072/11519783-Vektor-H-kchen-Lizenzfreie-Bild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844266" y="3645721"/>
            <a:ext cx="421657" cy="3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964684" y="2780928"/>
            <a:ext cx="34362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000" b="1" dirty="0" smtClean="0"/>
              <a:t>1</a:t>
            </a:r>
            <a:endParaRPr lang="nl-NL" sz="3000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6372200" y="3183359"/>
            <a:ext cx="343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/>
              <a:t>2</a:t>
            </a:r>
            <a:endParaRPr lang="nl-NL" sz="30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7252716" y="3573016"/>
            <a:ext cx="343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/>
              <a:t>3</a:t>
            </a:r>
            <a:endParaRPr lang="nl-NL" sz="3000" b="1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175048" y="1565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3600" b="1" i="1" dirty="0" smtClean="0"/>
              <a:t>An example…</a:t>
            </a:r>
            <a:endParaRPr lang="nl-NL" sz="3600" b="1" i="1" dirty="0"/>
          </a:p>
        </p:txBody>
      </p:sp>
    </p:spTree>
    <p:extLst>
      <p:ext uri="{BB962C8B-B14F-4D97-AF65-F5344CB8AC3E}">
        <p14:creationId xmlns:p14="http://schemas.microsoft.com/office/powerpoint/2010/main" val="42761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B</a:t>
            </a:r>
            <a:r>
              <a:rPr lang="en-GB" sz="3600" b="1" dirty="0"/>
              <a:t> Prioritization items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104411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	</a:t>
            </a:r>
            <a:endParaRPr lang="nl-NL" sz="400" i="1" dirty="0" smtClean="0"/>
          </a:p>
          <a:p>
            <a:pPr marL="400050" lvl="1" indent="0">
              <a:buNone/>
            </a:pPr>
            <a:endParaRPr lang="nl-NL" sz="2400" dirty="0" smtClean="0"/>
          </a:p>
          <a:p>
            <a:pPr marL="400050" lvl="1" indent="0">
              <a:buNone/>
            </a:pPr>
            <a:endParaRPr lang="nl-NL" sz="2400" dirty="0"/>
          </a:p>
          <a:p>
            <a:pPr marL="400050" lvl="1" indent="0">
              <a:buNone/>
            </a:pPr>
            <a:r>
              <a:rPr lang="nl-NL" sz="2400" dirty="0" smtClean="0"/>
              <a:t>                 </a:t>
            </a:r>
            <a:endParaRPr lang="nl-NL" dirty="0"/>
          </a:p>
        </p:txBody>
      </p:sp>
      <p:pic>
        <p:nvPicPr>
          <p:cNvPr id="4" name="Afbeelding 3" descr="HH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855712" cy="1247859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77438" y="2861072"/>
            <a:ext cx="4006530" cy="366427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Relevant domains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Morphological context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Soil material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Physical ‘enemies’</a:t>
            </a:r>
            <a:endParaRPr lang="nl-NL" sz="220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Coastal area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Accessibility Stakeholders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’Failure’ mechanism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Relevant parameters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nl-NL" sz="2200" smtClean="0">
                <a:solidFill>
                  <a:schemeClr val="accent1">
                    <a:lumMod val="75000"/>
                  </a:schemeClr>
                </a:solidFill>
              </a:rPr>
              <a:t>Time dimension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427984" y="260648"/>
            <a:ext cx="4608512" cy="62646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Vegetation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strength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Revetments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Ecological: flora or fauna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Subsoil anomalies (like pipe lines)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Subsoil layering and types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Surface level </a:t>
            </a:r>
            <a:endParaRPr lang="en-GB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Groundwater 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depth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Salt water intrusion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Surface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moisture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Cracks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Wave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properties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Wind speed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Flooded area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Progression of flooding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Assets: hard objects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Assets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'soft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'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objects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….</a:t>
            </a: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323528" y="5560798"/>
            <a:ext cx="3672408" cy="44597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4000" sy="104000" algn="tl" rotWithShape="0">
              <a:prstClr val="black">
                <a:alpha val="70000"/>
              </a:prstClr>
            </a:outerShdw>
          </a:effectLst>
        </p:spPr>
        <p:txBody>
          <a:bodyPr vert="horz" wrap="none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nl-NL" sz="2000" b="1" smtClean="0">
                <a:solidFill>
                  <a:schemeClr val="accent1">
                    <a:lumMod val="50000"/>
                  </a:schemeClr>
                </a:solidFill>
              </a:rPr>
              <a:t>Relevant parameters</a:t>
            </a:r>
            <a:endParaRPr lang="nl-NL" sz="240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previews.123rf.com/images/happyroman/happyroman1112/happyroman111202072/11519783-Vektor-H-kchen-Lizenzfreie-Bild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788024" y="1729624"/>
            <a:ext cx="337570" cy="2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previews.123rf.com/images/happyroman/happyroman1112/happyroman111202072/11519783-Vektor-H-kchen-Lizenzfreie-Bild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788024" y="2032382"/>
            <a:ext cx="337570" cy="2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previews.123rf.com/images/happyroman/happyroman1112/happyroman111202072/11519783-Vektor-H-kchen-Lizenzfreie-Bild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788024" y="1413126"/>
            <a:ext cx="337570" cy="2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previews.123rf.com/images/happyroman/happyroman1112/happyroman111202072/11519783-Vektor-H-kchen-Lizenzfreie-Bild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788024" y="865740"/>
            <a:ext cx="337570" cy="2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previews.123rf.com/images/happyroman/happyroman1112/happyroman111202072/11519783-Vektor-H-kchen-Lizenzfreie-Bild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554" r="46401" b="53827"/>
          <a:stretch/>
        </p:blipFill>
        <p:spPr bwMode="auto">
          <a:xfrm>
            <a:off x="4788024" y="549030"/>
            <a:ext cx="337570" cy="2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/>
          <p:cNvSpPr txBox="1"/>
          <p:nvPr/>
        </p:nvSpPr>
        <p:spPr>
          <a:xfrm>
            <a:off x="8692876" y="1607886"/>
            <a:ext cx="34362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000" b="1" dirty="0" smtClean="0"/>
              <a:t>1</a:t>
            </a:r>
            <a:endParaRPr lang="nl-NL" sz="3000" b="1" dirty="0"/>
          </a:p>
        </p:txBody>
      </p:sp>
      <p:sp>
        <p:nvSpPr>
          <p:cNvPr id="17" name="Tekstvak 16"/>
          <p:cNvSpPr txBox="1"/>
          <p:nvPr/>
        </p:nvSpPr>
        <p:spPr>
          <a:xfrm>
            <a:off x="8672471" y="729290"/>
            <a:ext cx="343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/>
              <a:t>2</a:t>
            </a:r>
            <a:endParaRPr lang="nl-NL" sz="3000" b="1" dirty="0"/>
          </a:p>
        </p:txBody>
      </p:sp>
      <p:sp>
        <p:nvSpPr>
          <p:cNvPr id="19" name="Tekstvak 18"/>
          <p:cNvSpPr txBox="1"/>
          <p:nvPr/>
        </p:nvSpPr>
        <p:spPr>
          <a:xfrm>
            <a:off x="8690943" y="1290826"/>
            <a:ext cx="343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/>
              <a:t>3</a:t>
            </a:r>
            <a:endParaRPr lang="nl-NL" sz="3000" b="1" dirty="0"/>
          </a:p>
        </p:txBody>
      </p:sp>
      <p:sp>
        <p:nvSpPr>
          <p:cNvPr id="20" name="Tekstvak 19"/>
          <p:cNvSpPr txBox="1"/>
          <p:nvPr/>
        </p:nvSpPr>
        <p:spPr>
          <a:xfrm>
            <a:off x="8676456" y="1938898"/>
            <a:ext cx="343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/>
              <a:t>4</a:t>
            </a:r>
            <a:endParaRPr lang="nl-NL" sz="3000" b="1" dirty="0"/>
          </a:p>
        </p:txBody>
      </p:sp>
      <p:sp>
        <p:nvSpPr>
          <p:cNvPr id="21" name="Tekstvak 20"/>
          <p:cNvSpPr txBox="1"/>
          <p:nvPr/>
        </p:nvSpPr>
        <p:spPr>
          <a:xfrm>
            <a:off x="8676456" y="413900"/>
            <a:ext cx="343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/>
              <a:t>5</a:t>
            </a:r>
            <a:endParaRPr lang="nl-NL" sz="3000" b="1" dirty="0"/>
          </a:p>
        </p:txBody>
      </p:sp>
      <p:sp>
        <p:nvSpPr>
          <p:cNvPr id="5" name="Explosie 1 4"/>
          <p:cNvSpPr/>
          <p:nvPr/>
        </p:nvSpPr>
        <p:spPr>
          <a:xfrm>
            <a:off x="8460432" y="1297788"/>
            <a:ext cx="792088" cy="619044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Explosie 1 21"/>
          <p:cNvSpPr/>
          <p:nvPr/>
        </p:nvSpPr>
        <p:spPr>
          <a:xfrm>
            <a:off x="8460432" y="1945860"/>
            <a:ext cx="792088" cy="619044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Explosie 1 22"/>
          <p:cNvSpPr/>
          <p:nvPr/>
        </p:nvSpPr>
        <p:spPr>
          <a:xfrm>
            <a:off x="5911122" y="2865214"/>
            <a:ext cx="3108953" cy="2147962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/>
          <p:cNvSpPr txBox="1"/>
          <p:nvPr/>
        </p:nvSpPr>
        <p:spPr>
          <a:xfrm>
            <a:off x="6560430" y="3573016"/>
            <a:ext cx="2692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err="1" smtClean="0"/>
              <a:t>Feasible</a:t>
            </a:r>
            <a:r>
              <a:rPr lang="nl-NL" sz="3000" b="1" dirty="0" smtClean="0"/>
              <a:t>??</a:t>
            </a:r>
            <a:endParaRPr lang="nl-NL" sz="3000" b="1" dirty="0"/>
          </a:p>
        </p:txBody>
      </p:sp>
      <p:sp>
        <p:nvSpPr>
          <p:cNvPr id="25" name="Explosie 1 24"/>
          <p:cNvSpPr/>
          <p:nvPr/>
        </p:nvSpPr>
        <p:spPr>
          <a:xfrm>
            <a:off x="5557642" y="4343038"/>
            <a:ext cx="3982910" cy="304640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6156176" y="5293657"/>
            <a:ext cx="29523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err="1" smtClean="0"/>
              <a:t>Let’s</a:t>
            </a:r>
            <a:r>
              <a:rPr lang="nl-NL" sz="3000" b="1" dirty="0" smtClean="0"/>
              <a:t> </a:t>
            </a:r>
            <a:r>
              <a:rPr lang="nl-NL" sz="3000" b="1" dirty="0" err="1" smtClean="0"/>
              <a:t>find</a:t>
            </a:r>
            <a:r>
              <a:rPr lang="nl-NL" sz="3000" b="1" dirty="0" smtClean="0"/>
              <a:t> out!!</a:t>
            </a:r>
          </a:p>
          <a:p>
            <a:r>
              <a:rPr lang="nl-NL" sz="2200" b="1"/>
              <a:t>I</a:t>
            </a:r>
            <a:r>
              <a:rPr lang="nl-NL" sz="2200" b="1" smtClean="0"/>
              <a:t>nnovative research</a:t>
            </a:r>
            <a:endParaRPr lang="nl-NL" sz="2200" b="1" dirty="0"/>
          </a:p>
        </p:txBody>
      </p:sp>
      <p:sp>
        <p:nvSpPr>
          <p:cNvPr id="7" name="PIJL-OMLAAG 6"/>
          <p:cNvSpPr/>
          <p:nvPr/>
        </p:nvSpPr>
        <p:spPr>
          <a:xfrm>
            <a:off x="7164288" y="4365104"/>
            <a:ext cx="720080" cy="864096"/>
          </a:xfrm>
          <a:prstGeom prst="downArrow">
            <a:avLst/>
          </a:prstGeom>
          <a:solidFill>
            <a:srgbClr val="00B05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Gebogen pijl 9"/>
          <p:cNvSpPr/>
          <p:nvPr/>
        </p:nvSpPr>
        <p:spPr>
          <a:xfrm rot="16465584" flipH="1">
            <a:off x="6997514" y="1679348"/>
            <a:ext cx="1637113" cy="1614075"/>
          </a:xfrm>
          <a:prstGeom prst="bentArrow">
            <a:avLst>
              <a:gd name="adj1" fmla="val 25000"/>
              <a:gd name="adj2" fmla="val 31069"/>
              <a:gd name="adj3" fmla="val 25000"/>
              <a:gd name="adj4" fmla="val 43750"/>
            </a:avLst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1259632" y="1565920"/>
            <a:ext cx="3456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3000" b="1" i="1" dirty="0" smtClean="0"/>
              <a:t>An example…</a:t>
            </a:r>
            <a:endParaRPr lang="nl-NL" sz="3000" b="1" i="1" dirty="0"/>
          </a:p>
        </p:txBody>
      </p:sp>
    </p:spTree>
    <p:extLst>
      <p:ext uri="{BB962C8B-B14F-4D97-AF65-F5344CB8AC3E}">
        <p14:creationId xmlns:p14="http://schemas.microsoft.com/office/powerpoint/2010/main" val="185483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4" grpId="0"/>
      <p:bldP spid="25" grpId="0" animBg="1"/>
      <p:bldP spid="26" grpId="0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Formulating Research Questions</a:t>
            </a:r>
            <a:br>
              <a:rPr lang="en-GB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>      </a:t>
            </a:r>
            <a:endParaRPr lang="nl-NL" sz="36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104411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smtClean="0"/>
              <a:t>	</a:t>
            </a:r>
            <a:endParaRPr lang="nl-NL" sz="400" i="1" smtClean="0"/>
          </a:p>
          <a:p>
            <a:pPr marL="400050" lvl="1" indent="0">
              <a:buNone/>
            </a:pPr>
            <a:endParaRPr lang="nl-NL" sz="2400" smtClean="0"/>
          </a:p>
          <a:p>
            <a:pPr marL="400050" lvl="1" indent="0">
              <a:buNone/>
            </a:pPr>
            <a:endParaRPr lang="nl-NL" sz="2400"/>
          </a:p>
          <a:p>
            <a:pPr marL="400050" lvl="1" indent="0">
              <a:buNone/>
            </a:pPr>
            <a:r>
              <a:rPr lang="nl-NL" sz="2400" smtClean="0"/>
              <a:t>                 </a:t>
            </a:r>
            <a:endParaRPr lang="nl-NL" dirty="0"/>
          </a:p>
        </p:txBody>
      </p:sp>
      <p:pic>
        <p:nvPicPr>
          <p:cNvPr id="4" name="Afbeelding 3" descr="HH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855712" cy="1247859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77438" y="2861072"/>
            <a:ext cx="8327010" cy="366427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200"/>
              </a:spcBef>
              <a:buNone/>
            </a:pPr>
            <a:endParaRPr lang="nl-NL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67544" y="2780928"/>
            <a:ext cx="7920880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600" i="1" dirty="0"/>
              <a:t>Is it possible to create highly accurate digital </a:t>
            </a:r>
            <a:r>
              <a:rPr lang="en-GB" sz="2600" b="1" i="1" dirty="0"/>
              <a:t>surface models</a:t>
            </a:r>
            <a:r>
              <a:rPr lang="en-GB" sz="2600" i="1" dirty="0"/>
              <a:t>, also in periods (bordering) </a:t>
            </a:r>
            <a:r>
              <a:rPr lang="en-GB" sz="2600" b="1" i="1" dirty="0"/>
              <a:t>extreme events</a:t>
            </a:r>
            <a:r>
              <a:rPr lang="en-GB" sz="2600" i="1" dirty="0"/>
              <a:t>, to improve  insight in the process of </a:t>
            </a:r>
            <a:r>
              <a:rPr lang="en-GB" sz="2600" b="1" i="1" dirty="0"/>
              <a:t>dune development</a:t>
            </a:r>
            <a:r>
              <a:rPr lang="en-GB" sz="2600" i="1" dirty="0"/>
              <a:t> on </a:t>
            </a:r>
            <a:r>
              <a:rPr lang="en-GB" sz="2600" b="1" i="1" dirty="0"/>
              <a:t>priority </a:t>
            </a:r>
            <a:r>
              <a:rPr lang="en-GB" sz="2600" b="1" i="1" dirty="0" smtClean="0"/>
              <a:t>locations</a:t>
            </a:r>
            <a:r>
              <a:rPr lang="en-US" sz="2600" i="1" dirty="0" smtClean="0"/>
              <a:t>?</a:t>
            </a:r>
          </a:p>
        </p:txBody>
      </p:sp>
      <p:sp>
        <p:nvSpPr>
          <p:cNvPr id="5" name="Rechthoek 4"/>
          <p:cNvSpPr/>
          <p:nvPr/>
        </p:nvSpPr>
        <p:spPr>
          <a:xfrm>
            <a:off x="1619672" y="1718001"/>
            <a:ext cx="6112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combining items…</a:t>
            </a:r>
            <a:endParaRPr lang="nl-NL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64096" y="443711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 i="1" dirty="0" smtClean="0"/>
              <a:t>…………..</a:t>
            </a:r>
            <a:endParaRPr lang="en-US" sz="2600" b="1" i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 i="1" dirty="0"/>
              <a:t>….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 i="1" dirty="0" smtClean="0"/>
              <a:t>……………………….</a:t>
            </a:r>
            <a:endParaRPr lang="nl-NL" sz="2600" b="1" dirty="0"/>
          </a:p>
        </p:txBody>
      </p:sp>
    </p:spTree>
    <p:extLst>
      <p:ext uri="{BB962C8B-B14F-4D97-AF65-F5344CB8AC3E}">
        <p14:creationId xmlns:p14="http://schemas.microsoft.com/office/powerpoint/2010/main" val="9005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Formulating Research Questions</a:t>
            </a:r>
            <a:br>
              <a:rPr lang="en-GB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>      </a:t>
            </a:r>
            <a:endParaRPr lang="nl-NL" sz="36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104411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smtClean="0"/>
              <a:t>	</a:t>
            </a:r>
            <a:endParaRPr lang="nl-NL" sz="400" i="1" smtClean="0"/>
          </a:p>
          <a:p>
            <a:pPr marL="400050" lvl="1" indent="0">
              <a:buNone/>
            </a:pPr>
            <a:endParaRPr lang="nl-NL" sz="2400" smtClean="0"/>
          </a:p>
          <a:p>
            <a:pPr marL="400050" lvl="1" indent="0">
              <a:buNone/>
            </a:pPr>
            <a:endParaRPr lang="nl-NL" sz="2400"/>
          </a:p>
          <a:p>
            <a:pPr marL="400050" lvl="1" indent="0">
              <a:buNone/>
            </a:pPr>
            <a:r>
              <a:rPr lang="nl-NL" sz="2400" smtClean="0"/>
              <a:t>                 </a:t>
            </a:r>
            <a:endParaRPr lang="nl-NL" dirty="0"/>
          </a:p>
        </p:txBody>
      </p:sp>
      <p:pic>
        <p:nvPicPr>
          <p:cNvPr id="4" name="Afbeelding 3" descr="HH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855712" cy="12478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292080" y="1277036"/>
            <a:ext cx="41044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give it a </a:t>
            </a:r>
            <a:r>
              <a:rPr lang="en-GB" sz="30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GB" sz="3000" b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face’</a:t>
            </a:r>
            <a:endParaRPr lang="nl-NL" sz="30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1" t="7031" r="29723" b="6250"/>
          <a:stretch>
            <a:fillRect/>
          </a:stretch>
        </p:blipFill>
        <p:spPr bwMode="auto">
          <a:xfrm>
            <a:off x="5128486" y="1988840"/>
            <a:ext cx="3823427" cy="464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-puntige ster 9"/>
          <p:cNvSpPr/>
          <p:nvPr/>
        </p:nvSpPr>
        <p:spPr>
          <a:xfrm>
            <a:off x="-252536" y="1831034"/>
            <a:ext cx="5364088" cy="5054350"/>
          </a:xfrm>
          <a:prstGeom prst="star5">
            <a:avLst/>
          </a:prstGeom>
          <a:solidFill>
            <a:srgbClr val="00B050"/>
          </a:solidFill>
          <a:ln>
            <a:noFill/>
          </a:ln>
          <a:effectLst>
            <a:outerShdw blurRad="76200" dir="18900000" sx="103000" sy="10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1043608" y="3668831"/>
            <a:ext cx="30460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en-GB" sz="3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a  </a:t>
            </a:r>
          </a:p>
          <a:p>
            <a:r>
              <a:rPr lang="en-GB" sz="3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testbed…</a:t>
            </a:r>
            <a:endParaRPr lang="nl-NL" sz="36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115616" y="1280954"/>
            <a:ext cx="42242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en-GB" sz="3000" b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combining </a:t>
            </a:r>
            <a:r>
              <a:rPr lang="en-GB" sz="3000" b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items</a:t>
            </a:r>
            <a:endParaRPr lang="nl-NL" sz="30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-puntige ster 9"/>
          <p:cNvSpPr/>
          <p:nvPr/>
        </p:nvSpPr>
        <p:spPr>
          <a:xfrm>
            <a:off x="1331640" y="-459517"/>
            <a:ext cx="5508104" cy="5184576"/>
          </a:xfrm>
          <a:prstGeom prst="star5">
            <a:avLst/>
          </a:prstGeom>
          <a:solidFill>
            <a:srgbClr val="00B050"/>
          </a:solidFill>
          <a:ln>
            <a:noFill/>
          </a:ln>
          <a:effectLst>
            <a:outerShdw blurRad="76200" dir="18900000" sx="103000" sy="10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Formulating Research Questions</a:t>
            </a:r>
            <a:br>
              <a:rPr lang="en-GB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>      </a:t>
            </a:r>
            <a:endParaRPr lang="nl-NL" sz="36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104411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	</a:t>
            </a:r>
            <a:endParaRPr lang="nl-NL" sz="400" i="1" dirty="0" smtClean="0"/>
          </a:p>
          <a:p>
            <a:pPr marL="400050" lvl="1" indent="0">
              <a:buNone/>
            </a:pPr>
            <a:endParaRPr lang="nl-NL" sz="2400" dirty="0" smtClean="0"/>
          </a:p>
          <a:p>
            <a:pPr marL="400050" lvl="1" indent="0">
              <a:buNone/>
            </a:pPr>
            <a:endParaRPr lang="nl-NL" sz="2400" dirty="0"/>
          </a:p>
          <a:p>
            <a:pPr marL="400050" lvl="1" indent="0">
              <a:buNone/>
            </a:pPr>
            <a:r>
              <a:rPr lang="nl-NL" sz="2400" dirty="0" smtClean="0"/>
              <a:t>                 </a:t>
            </a:r>
            <a:endParaRPr lang="nl-NL" dirty="0"/>
          </a:p>
        </p:txBody>
      </p:sp>
      <p:pic>
        <p:nvPicPr>
          <p:cNvPr id="4" name="Afbeelding 3" descr="HH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855712" cy="124785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2" r="32323" b="14410"/>
          <a:stretch/>
        </p:blipFill>
        <p:spPr bwMode="auto">
          <a:xfrm>
            <a:off x="251521" y="2718867"/>
            <a:ext cx="3522193" cy="373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Vrije vorm 8"/>
          <p:cNvSpPr/>
          <p:nvPr/>
        </p:nvSpPr>
        <p:spPr>
          <a:xfrm>
            <a:off x="634400" y="3726979"/>
            <a:ext cx="2315596" cy="1025541"/>
          </a:xfrm>
          <a:custGeom>
            <a:avLst/>
            <a:gdLst>
              <a:gd name="connsiteX0" fmla="*/ 0 w 2632842"/>
              <a:gd name="connsiteY0" fmla="*/ 819807 h 1277007"/>
              <a:gd name="connsiteX1" fmla="*/ 315311 w 2632842"/>
              <a:gd name="connsiteY1" fmla="*/ 472966 h 1277007"/>
              <a:gd name="connsiteX2" fmla="*/ 693683 w 2632842"/>
              <a:gd name="connsiteY2" fmla="*/ 299545 h 1277007"/>
              <a:gd name="connsiteX3" fmla="*/ 1072056 w 2632842"/>
              <a:gd name="connsiteY3" fmla="*/ 173421 h 1277007"/>
              <a:gd name="connsiteX4" fmla="*/ 1418897 w 2632842"/>
              <a:gd name="connsiteY4" fmla="*/ 0 h 1277007"/>
              <a:gd name="connsiteX5" fmla="*/ 1749973 w 2632842"/>
              <a:gd name="connsiteY5" fmla="*/ 78828 h 1277007"/>
              <a:gd name="connsiteX6" fmla="*/ 2207173 w 2632842"/>
              <a:gd name="connsiteY6" fmla="*/ 283779 h 1277007"/>
              <a:gd name="connsiteX7" fmla="*/ 2538249 w 2632842"/>
              <a:gd name="connsiteY7" fmla="*/ 567559 h 1277007"/>
              <a:gd name="connsiteX8" fmla="*/ 2632842 w 2632842"/>
              <a:gd name="connsiteY8" fmla="*/ 772511 h 1277007"/>
              <a:gd name="connsiteX9" fmla="*/ 2554014 w 2632842"/>
              <a:gd name="connsiteY9" fmla="*/ 1277007 h 1277007"/>
              <a:gd name="connsiteX10" fmla="*/ 47297 w 2632842"/>
              <a:gd name="connsiteY10" fmla="*/ 788276 h 1277007"/>
              <a:gd name="connsiteX0" fmla="*/ 0 w 2664373"/>
              <a:gd name="connsiteY0" fmla="*/ 1135117 h 1277007"/>
              <a:gd name="connsiteX1" fmla="*/ 346842 w 2664373"/>
              <a:gd name="connsiteY1" fmla="*/ 472966 h 1277007"/>
              <a:gd name="connsiteX2" fmla="*/ 725214 w 2664373"/>
              <a:gd name="connsiteY2" fmla="*/ 299545 h 1277007"/>
              <a:gd name="connsiteX3" fmla="*/ 1103587 w 2664373"/>
              <a:gd name="connsiteY3" fmla="*/ 173421 h 1277007"/>
              <a:gd name="connsiteX4" fmla="*/ 1450428 w 2664373"/>
              <a:gd name="connsiteY4" fmla="*/ 0 h 1277007"/>
              <a:gd name="connsiteX5" fmla="*/ 1781504 w 2664373"/>
              <a:gd name="connsiteY5" fmla="*/ 78828 h 1277007"/>
              <a:gd name="connsiteX6" fmla="*/ 2238704 w 2664373"/>
              <a:gd name="connsiteY6" fmla="*/ 283779 h 1277007"/>
              <a:gd name="connsiteX7" fmla="*/ 2569780 w 2664373"/>
              <a:gd name="connsiteY7" fmla="*/ 567559 h 1277007"/>
              <a:gd name="connsiteX8" fmla="*/ 2664373 w 2664373"/>
              <a:gd name="connsiteY8" fmla="*/ 772511 h 1277007"/>
              <a:gd name="connsiteX9" fmla="*/ 2585545 w 2664373"/>
              <a:gd name="connsiteY9" fmla="*/ 1277007 h 1277007"/>
              <a:gd name="connsiteX10" fmla="*/ 78828 w 2664373"/>
              <a:gd name="connsiteY10" fmla="*/ 788276 h 1277007"/>
              <a:gd name="connsiteX0" fmla="*/ 0 w 2664373"/>
              <a:gd name="connsiteY0" fmla="*/ 1135117 h 1277007"/>
              <a:gd name="connsiteX1" fmla="*/ 346842 w 2664373"/>
              <a:gd name="connsiteY1" fmla="*/ 472966 h 1277007"/>
              <a:gd name="connsiteX2" fmla="*/ 725214 w 2664373"/>
              <a:gd name="connsiteY2" fmla="*/ 299545 h 1277007"/>
              <a:gd name="connsiteX3" fmla="*/ 1103587 w 2664373"/>
              <a:gd name="connsiteY3" fmla="*/ 173421 h 1277007"/>
              <a:gd name="connsiteX4" fmla="*/ 1450428 w 2664373"/>
              <a:gd name="connsiteY4" fmla="*/ 0 h 1277007"/>
              <a:gd name="connsiteX5" fmla="*/ 1781504 w 2664373"/>
              <a:gd name="connsiteY5" fmla="*/ 78828 h 1277007"/>
              <a:gd name="connsiteX6" fmla="*/ 2238704 w 2664373"/>
              <a:gd name="connsiteY6" fmla="*/ 283779 h 1277007"/>
              <a:gd name="connsiteX7" fmla="*/ 2569780 w 2664373"/>
              <a:gd name="connsiteY7" fmla="*/ 567559 h 1277007"/>
              <a:gd name="connsiteX8" fmla="*/ 2664373 w 2664373"/>
              <a:gd name="connsiteY8" fmla="*/ 772511 h 1277007"/>
              <a:gd name="connsiteX9" fmla="*/ 2585545 w 2664373"/>
              <a:gd name="connsiteY9" fmla="*/ 1277007 h 1277007"/>
              <a:gd name="connsiteX0" fmla="*/ 0 w 2522483"/>
              <a:gd name="connsiteY0" fmla="*/ 819807 h 1277007"/>
              <a:gd name="connsiteX1" fmla="*/ 204952 w 2522483"/>
              <a:gd name="connsiteY1" fmla="*/ 472966 h 1277007"/>
              <a:gd name="connsiteX2" fmla="*/ 583324 w 2522483"/>
              <a:gd name="connsiteY2" fmla="*/ 299545 h 1277007"/>
              <a:gd name="connsiteX3" fmla="*/ 961697 w 2522483"/>
              <a:gd name="connsiteY3" fmla="*/ 173421 h 1277007"/>
              <a:gd name="connsiteX4" fmla="*/ 1308538 w 2522483"/>
              <a:gd name="connsiteY4" fmla="*/ 0 h 1277007"/>
              <a:gd name="connsiteX5" fmla="*/ 1639614 w 2522483"/>
              <a:gd name="connsiteY5" fmla="*/ 78828 h 1277007"/>
              <a:gd name="connsiteX6" fmla="*/ 2096814 w 2522483"/>
              <a:gd name="connsiteY6" fmla="*/ 283779 h 1277007"/>
              <a:gd name="connsiteX7" fmla="*/ 2427890 w 2522483"/>
              <a:gd name="connsiteY7" fmla="*/ 567559 h 1277007"/>
              <a:gd name="connsiteX8" fmla="*/ 2522483 w 2522483"/>
              <a:gd name="connsiteY8" fmla="*/ 772511 h 1277007"/>
              <a:gd name="connsiteX9" fmla="*/ 2443655 w 2522483"/>
              <a:gd name="connsiteY9" fmla="*/ 1277007 h 1277007"/>
              <a:gd name="connsiteX0" fmla="*/ 0 w 2522483"/>
              <a:gd name="connsiteY0" fmla="*/ 756745 h 1213945"/>
              <a:gd name="connsiteX1" fmla="*/ 204952 w 2522483"/>
              <a:gd name="connsiteY1" fmla="*/ 409904 h 1213945"/>
              <a:gd name="connsiteX2" fmla="*/ 583324 w 2522483"/>
              <a:gd name="connsiteY2" fmla="*/ 236483 h 1213945"/>
              <a:gd name="connsiteX3" fmla="*/ 961697 w 2522483"/>
              <a:gd name="connsiteY3" fmla="*/ 110359 h 1213945"/>
              <a:gd name="connsiteX4" fmla="*/ 1308538 w 2522483"/>
              <a:gd name="connsiteY4" fmla="*/ 0 h 1213945"/>
              <a:gd name="connsiteX5" fmla="*/ 1639614 w 2522483"/>
              <a:gd name="connsiteY5" fmla="*/ 15766 h 1213945"/>
              <a:gd name="connsiteX6" fmla="*/ 2096814 w 2522483"/>
              <a:gd name="connsiteY6" fmla="*/ 220717 h 1213945"/>
              <a:gd name="connsiteX7" fmla="*/ 2427890 w 2522483"/>
              <a:gd name="connsiteY7" fmla="*/ 504497 h 1213945"/>
              <a:gd name="connsiteX8" fmla="*/ 2522483 w 2522483"/>
              <a:gd name="connsiteY8" fmla="*/ 709449 h 1213945"/>
              <a:gd name="connsiteX9" fmla="*/ 2443655 w 2522483"/>
              <a:gd name="connsiteY9" fmla="*/ 1213945 h 1213945"/>
              <a:gd name="connsiteX0" fmla="*/ 0 w 2522483"/>
              <a:gd name="connsiteY0" fmla="*/ 756745 h 1213945"/>
              <a:gd name="connsiteX1" fmla="*/ 204952 w 2522483"/>
              <a:gd name="connsiteY1" fmla="*/ 472966 h 1213945"/>
              <a:gd name="connsiteX2" fmla="*/ 583324 w 2522483"/>
              <a:gd name="connsiteY2" fmla="*/ 236483 h 1213945"/>
              <a:gd name="connsiteX3" fmla="*/ 961697 w 2522483"/>
              <a:gd name="connsiteY3" fmla="*/ 110359 h 1213945"/>
              <a:gd name="connsiteX4" fmla="*/ 1308538 w 2522483"/>
              <a:gd name="connsiteY4" fmla="*/ 0 h 1213945"/>
              <a:gd name="connsiteX5" fmla="*/ 1639614 w 2522483"/>
              <a:gd name="connsiteY5" fmla="*/ 15766 h 1213945"/>
              <a:gd name="connsiteX6" fmla="*/ 2096814 w 2522483"/>
              <a:gd name="connsiteY6" fmla="*/ 220717 h 1213945"/>
              <a:gd name="connsiteX7" fmla="*/ 2427890 w 2522483"/>
              <a:gd name="connsiteY7" fmla="*/ 504497 h 1213945"/>
              <a:gd name="connsiteX8" fmla="*/ 2522483 w 2522483"/>
              <a:gd name="connsiteY8" fmla="*/ 709449 h 1213945"/>
              <a:gd name="connsiteX9" fmla="*/ 2443655 w 2522483"/>
              <a:gd name="connsiteY9" fmla="*/ 1213945 h 1213945"/>
              <a:gd name="connsiteX0" fmla="*/ 15765 w 2538248"/>
              <a:gd name="connsiteY0" fmla="*/ 756745 h 1213945"/>
              <a:gd name="connsiteX1" fmla="*/ 0 w 2538248"/>
              <a:gd name="connsiteY1" fmla="*/ 735223 h 1213945"/>
              <a:gd name="connsiteX2" fmla="*/ 220717 w 2538248"/>
              <a:gd name="connsiteY2" fmla="*/ 472966 h 1213945"/>
              <a:gd name="connsiteX3" fmla="*/ 599089 w 2538248"/>
              <a:gd name="connsiteY3" fmla="*/ 236483 h 1213945"/>
              <a:gd name="connsiteX4" fmla="*/ 977462 w 2538248"/>
              <a:gd name="connsiteY4" fmla="*/ 110359 h 1213945"/>
              <a:gd name="connsiteX5" fmla="*/ 1324303 w 2538248"/>
              <a:gd name="connsiteY5" fmla="*/ 0 h 1213945"/>
              <a:gd name="connsiteX6" fmla="*/ 1655379 w 2538248"/>
              <a:gd name="connsiteY6" fmla="*/ 15766 h 1213945"/>
              <a:gd name="connsiteX7" fmla="*/ 2112579 w 2538248"/>
              <a:gd name="connsiteY7" fmla="*/ 220717 h 1213945"/>
              <a:gd name="connsiteX8" fmla="*/ 2443655 w 2538248"/>
              <a:gd name="connsiteY8" fmla="*/ 504497 h 1213945"/>
              <a:gd name="connsiteX9" fmla="*/ 2538248 w 2538248"/>
              <a:gd name="connsiteY9" fmla="*/ 709449 h 1213945"/>
              <a:gd name="connsiteX10" fmla="*/ 2459420 w 2538248"/>
              <a:gd name="connsiteY10" fmla="*/ 1213945 h 1213945"/>
              <a:gd name="connsiteX0" fmla="*/ 504496 w 3026979"/>
              <a:gd name="connsiteY0" fmla="*/ 756745 h 1213945"/>
              <a:gd name="connsiteX1" fmla="*/ 0 w 3026979"/>
              <a:gd name="connsiteY1" fmla="*/ 624865 h 1213945"/>
              <a:gd name="connsiteX2" fmla="*/ 709448 w 3026979"/>
              <a:gd name="connsiteY2" fmla="*/ 472966 h 1213945"/>
              <a:gd name="connsiteX3" fmla="*/ 1087820 w 3026979"/>
              <a:gd name="connsiteY3" fmla="*/ 236483 h 1213945"/>
              <a:gd name="connsiteX4" fmla="*/ 1466193 w 3026979"/>
              <a:gd name="connsiteY4" fmla="*/ 110359 h 1213945"/>
              <a:gd name="connsiteX5" fmla="*/ 1813034 w 3026979"/>
              <a:gd name="connsiteY5" fmla="*/ 0 h 1213945"/>
              <a:gd name="connsiteX6" fmla="*/ 2144110 w 3026979"/>
              <a:gd name="connsiteY6" fmla="*/ 15766 h 1213945"/>
              <a:gd name="connsiteX7" fmla="*/ 2601310 w 3026979"/>
              <a:gd name="connsiteY7" fmla="*/ 220717 h 1213945"/>
              <a:gd name="connsiteX8" fmla="*/ 2932386 w 3026979"/>
              <a:gd name="connsiteY8" fmla="*/ 504497 h 1213945"/>
              <a:gd name="connsiteX9" fmla="*/ 3026979 w 3026979"/>
              <a:gd name="connsiteY9" fmla="*/ 709449 h 1213945"/>
              <a:gd name="connsiteX10" fmla="*/ 2948151 w 3026979"/>
              <a:gd name="connsiteY10" fmla="*/ 1213945 h 1213945"/>
              <a:gd name="connsiteX0" fmla="*/ 0 w 3752193"/>
              <a:gd name="connsiteY0" fmla="*/ 725213 h 1213945"/>
              <a:gd name="connsiteX1" fmla="*/ 725214 w 3752193"/>
              <a:gd name="connsiteY1" fmla="*/ 624865 h 1213945"/>
              <a:gd name="connsiteX2" fmla="*/ 1434662 w 3752193"/>
              <a:gd name="connsiteY2" fmla="*/ 472966 h 1213945"/>
              <a:gd name="connsiteX3" fmla="*/ 1813034 w 3752193"/>
              <a:gd name="connsiteY3" fmla="*/ 236483 h 1213945"/>
              <a:gd name="connsiteX4" fmla="*/ 2191407 w 3752193"/>
              <a:gd name="connsiteY4" fmla="*/ 110359 h 1213945"/>
              <a:gd name="connsiteX5" fmla="*/ 2538248 w 3752193"/>
              <a:gd name="connsiteY5" fmla="*/ 0 h 1213945"/>
              <a:gd name="connsiteX6" fmla="*/ 2869324 w 3752193"/>
              <a:gd name="connsiteY6" fmla="*/ 15766 h 1213945"/>
              <a:gd name="connsiteX7" fmla="*/ 3326524 w 3752193"/>
              <a:gd name="connsiteY7" fmla="*/ 220717 h 1213945"/>
              <a:gd name="connsiteX8" fmla="*/ 3657600 w 3752193"/>
              <a:gd name="connsiteY8" fmla="*/ 504497 h 1213945"/>
              <a:gd name="connsiteX9" fmla="*/ 3752193 w 3752193"/>
              <a:gd name="connsiteY9" fmla="*/ 709449 h 1213945"/>
              <a:gd name="connsiteX10" fmla="*/ 3673365 w 3752193"/>
              <a:gd name="connsiteY10" fmla="*/ 1213945 h 1213945"/>
              <a:gd name="connsiteX0" fmla="*/ 0 w 3752193"/>
              <a:gd name="connsiteY0" fmla="*/ 725213 h 1213945"/>
              <a:gd name="connsiteX1" fmla="*/ 1166648 w 3752193"/>
              <a:gd name="connsiteY1" fmla="*/ 955941 h 1213945"/>
              <a:gd name="connsiteX2" fmla="*/ 1434662 w 3752193"/>
              <a:gd name="connsiteY2" fmla="*/ 472966 h 1213945"/>
              <a:gd name="connsiteX3" fmla="*/ 1813034 w 3752193"/>
              <a:gd name="connsiteY3" fmla="*/ 236483 h 1213945"/>
              <a:gd name="connsiteX4" fmla="*/ 2191407 w 3752193"/>
              <a:gd name="connsiteY4" fmla="*/ 110359 h 1213945"/>
              <a:gd name="connsiteX5" fmla="*/ 2538248 w 3752193"/>
              <a:gd name="connsiteY5" fmla="*/ 0 h 1213945"/>
              <a:gd name="connsiteX6" fmla="*/ 2869324 w 3752193"/>
              <a:gd name="connsiteY6" fmla="*/ 15766 h 1213945"/>
              <a:gd name="connsiteX7" fmla="*/ 3326524 w 3752193"/>
              <a:gd name="connsiteY7" fmla="*/ 220717 h 1213945"/>
              <a:gd name="connsiteX8" fmla="*/ 3657600 w 3752193"/>
              <a:gd name="connsiteY8" fmla="*/ 504497 h 1213945"/>
              <a:gd name="connsiteX9" fmla="*/ 3752193 w 3752193"/>
              <a:gd name="connsiteY9" fmla="*/ 709449 h 1213945"/>
              <a:gd name="connsiteX10" fmla="*/ 3673365 w 3752193"/>
              <a:gd name="connsiteY10" fmla="*/ 1213945 h 1213945"/>
              <a:gd name="connsiteX0" fmla="*/ 0 w 2585545"/>
              <a:gd name="connsiteY0" fmla="*/ 955941 h 1213945"/>
              <a:gd name="connsiteX1" fmla="*/ 268014 w 2585545"/>
              <a:gd name="connsiteY1" fmla="*/ 472966 h 1213945"/>
              <a:gd name="connsiteX2" fmla="*/ 646386 w 2585545"/>
              <a:gd name="connsiteY2" fmla="*/ 236483 h 1213945"/>
              <a:gd name="connsiteX3" fmla="*/ 1024759 w 2585545"/>
              <a:gd name="connsiteY3" fmla="*/ 110359 h 1213945"/>
              <a:gd name="connsiteX4" fmla="*/ 1371600 w 2585545"/>
              <a:gd name="connsiteY4" fmla="*/ 0 h 1213945"/>
              <a:gd name="connsiteX5" fmla="*/ 1702676 w 2585545"/>
              <a:gd name="connsiteY5" fmla="*/ 15766 h 1213945"/>
              <a:gd name="connsiteX6" fmla="*/ 2159876 w 2585545"/>
              <a:gd name="connsiteY6" fmla="*/ 220717 h 1213945"/>
              <a:gd name="connsiteX7" fmla="*/ 2490952 w 2585545"/>
              <a:gd name="connsiteY7" fmla="*/ 504497 h 1213945"/>
              <a:gd name="connsiteX8" fmla="*/ 2585545 w 2585545"/>
              <a:gd name="connsiteY8" fmla="*/ 709449 h 1213945"/>
              <a:gd name="connsiteX9" fmla="*/ 2506717 w 2585545"/>
              <a:gd name="connsiteY9" fmla="*/ 1213945 h 121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5545" h="1213945">
                <a:moveTo>
                  <a:pt x="0" y="955941"/>
                </a:moveTo>
                <a:lnTo>
                  <a:pt x="268014" y="472966"/>
                </a:lnTo>
                <a:lnTo>
                  <a:pt x="646386" y="236483"/>
                </a:lnTo>
                <a:lnTo>
                  <a:pt x="1024759" y="110359"/>
                </a:lnTo>
                <a:lnTo>
                  <a:pt x="1371600" y="0"/>
                </a:lnTo>
                <a:lnTo>
                  <a:pt x="1702676" y="15766"/>
                </a:lnTo>
                <a:lnTo>
                  <a:pt x="2159876" y="220717"/>
                </a:lnTo>
                <a:lnTo>
                  <a:pt x="2490952" y="504497"/>
                </a:lnTo>
                <a:lnTo>
                  <a:pt x="2585545" y="709449"/>
                </a:lnTo>
                <a:lnTo>
                  <a:pt x="2506717" y="1213945"/>
                </a:lnTo>
              </a:path>
            </a:pathLst>
          </a:cu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2" name="Picture 2" descr="http://www.noordhollandsdagblad.nl/profile/uwkrantenid_nl_blog_id_index_php_idpage_user_43ef8254f11cd393a576400fe0d54ecb/article20844573.ece/ALTERNATES/w470/sluft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6"/>
          <a:stretch/>
        </p:blipFill>
        <p:spPr bwMode="auto">
          <a:xfrm>
            <a:off x="3851920" y="2718866"/>
            <a:ext cx="5117909" cy="371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1187624" y="5373216"/>
            <a:ext cx="7120590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76200" dir="13500000" sx="105000" sy="105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 the effort, focus and research where you need it most!</a:t>
            </a:r>
            <a:endParaRPr lang="nl-NL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763688" y="1556792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en-GB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a </a:t>
            </a:r>
            <a:r>
              <a:rPr lang="en-GB" sz="2800" b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battery </a:t>
            </a:r>
          </a:p>
          <a:p>
            <a:pPr algn="ctr"/>
            <a:r>
              <a:rPr lang="en-GB" sz="2800" b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GB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testbeds…</a:t>
            </a:r>
            <a:endParaRPr lang="nl-NL" sz="28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28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2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i="1" dirty="0" smtClean="0"/>
              <a:t>Time to fill up some gaps!</a:t>
            </a:r>
            <a:endParaRPr lang="nl-NL" sz="36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104411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	</a:t>
            </a:r>
            <a:endParaRPr lang="nl-NL" sz="400" i="1" dirty="0" smtClean="0"/>
          </a:p>
          <a:p>
            <a:pPr marL="400050" lvl="1" indent="0">
              <a:buNone/>
            </a:pPr>
            <a:endParaRPr lang="nl-NL" sz="2400" dirty="0" smtClean="0"/>
          </a:p>
          <a:p>
            <a:pPr marL="400050" lvl="1" indent="0">
              <a:buNone/>
            </a:pPr>
            <a:endParaRPr lang="nl-NL" sz="2400" dirty="0"/>
          </a:p>
          <a:p>
            <a:pPr marL="400050" lvl="1" indent="0">
              <a:buNone/>
            </a:pPr>
            <a:r>
              <a:rPr lang="nl-NL" sz="2400" dirty="0" smtClean="0"/>
              <a:t>                 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67952" y="1628800"/>
            <a:ext cx="8976048" cy="122413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200"/>
              </a:spcBef>
              <a:buNone/>
            </a:pPr>
            <a:endParaRPr lang="nl-NL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199368" y="1675227"/>
            <a:ext cx="68209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3400" b="1" dirty="0" smtClean="0"/>
              <a:t>What? Do I </a:t>
            </a:r>
            <a:r>
              <a:rPr lang="en-GB" sz="3400" b="1" smtClean="0"/>
              <a:t>need to work</a:t>
            </a:r>
            <a:r>
              <a:rPr lang="en-US" sz="3400" b="1" smtClean="0"/>
              <a:t>??</a:t>
            </a:r>
            <a:endParaRPr lang="nl-NL" sz="3400" b="1" dirty="0"/>
          </a:p>
        </p:txBody>
      </p:sp>
      <p:pic>
        <p:nvPicPr>
          <p:cNvPr id="1028" name="Picture 4" descr="Afbeeldingsresultaat voor smi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52097"/>
            <a:ext cx="1988307" cy="19971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ipartbest.com/cliparts/dT8/7Eq/dT87EqGT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52097"/>
            <a:ext cx="1800200" cy="19971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reviews.123rf.com/images/vectorshots/vectorshots1303/vectorshots130300065/18249810-Smiley-Vector-Illustration-Begin-to-Cry-Stock-Vector-smiley-face-sa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8" b="11634"/>
          <a:stretch/>
        </p:blipFill>
        <p:spPr bwMode="auto">
          <a:xfrm>
            <a:off x="7236296" y="1594091"/>
            <a:ext cx="1919518" cy="19069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el 1"/>
          <p:cNvSpPr txBox="1">
            <a:spLocks/>
          </p:cNvSpPr>
          <p:nvPr/>
        </p:nvSpPr>
        <p:spPr>
          <a:xfrm>
            <a:off x="158824" y="3006080"/>
            <a:ext cx="75640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3000" b="1" dirty="0" smtClean="0"/>
              <a:t>An announcement…</a:t>
            </a:r>
            <a:endParaRPr lang="nl-NL" sz="3000" b="1" dirty="0"/>
          </a:p>
        </p:txBody>
      </p:sp>
      <p:pic>
        <p:nvPicPr>
          <p:cNvPr id="1036" name="Picture 12" descr="http://pictures.4ever.eu/data/download/cartoons/smiley,-apocalyptic-crash,-fire-2097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23927"/>
            <a:ext cx="4807168" cy="281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283968" y="5974174"/>
            <a:ext cx="67338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2600" b="1" i="1" dirty="0" smtClean="0">
                <a:solidFill>
                  <a:schemeClr val="bg1"/>
                </a:solidFill>
              </a:rPr>
              <a:t>Let’s do this together!</a:t>
            </a:r>
            <a:endParaRPr lang="nl-NL" sz="2600" b="1" i="1" dirty="0">
              <a:solidFill>
                <a:schemeClr val="bg1"/>
              </a:solidFill>
            </a:endParaRPr>
          </a:p>
        </p:txBody>
      </p:sp>
      <p:sp>
        <p:nvSpPr>
          <p:cNvPr id="5" name="Vermenigvuldigen 4"/>
          <p:cNvSpPr/>
          <p:nvPr/>
        </p:nvSpPr>
        <p:spPr>
          <a:xfrm>
            <a:off x="7020272" y="1124744"/>
            <a:ext cx="2407423" cy="2664296"/>
          </a:xfrm>
          <a:prstGeom prst="mathMultiply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7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5" grpId="0"/>
      <p:bldP spid="18" grpId="0"/>
      <p:bldP spid="5" grpId="0" animBg="1"/>
    </p:bldLst>
  </p:timing>
</p:sld>
</file>

<file path=ppt/theme/theme1.xml><?xml version="1.0" encoding="utf-8"?>
<a:theme xmlns:a="http://schemas.openxmlformats.org/drawingml/2006/main" name="standaarpresentatie versie stowa 40 jaar lich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2831</TotalTime>
  <Words>656</Words>
  <Application>Microsoft Office PowerPoint</Application>
  <PresentationFormat>Diavoorstelling (4:3)</PresentationFormat>
  <Paragraphs>334</Paragraphs>
  <Slides>17</Slides>
  <Notes>17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standaarpresentatie versie stowa 40 jaar licht</vt:lpstr>
      <vt:lpstr>Content workshop</vt:lpstr>
      <vt:lpstr>A Selection items</vt:lpstr>
      <vt:lpstr>A Selection items</vt:lpstr>
      <vt:lpstr>B Prioritization items</vt:lpstr>
      <vt:lpstr>B Prioritization items</vt:lpstr>
      <vt:lpstr>Formulating Research Questions        </vt:lpstr>
      <vt:lpstr>Formulating Research Questions        </vt:lpstr>
      <vt:lpstr>Formulating Research Questions        </vt:lpstr>
      <vt:lpstr>Time to fill up some gaps!</vt:lpstr>
      <vt:lpstr>Hands-on activity</vt:lpstr>
      <vt:lpstr>Selection of items for 10 topics</vt:lpstr>
      <vt:lpstr>Selection of items</vt:lpstr>
      <vt:lpstr>Selection of items</vt:lpstr>
      <vt:lpstr>Prioritization of multiple items per topic </vt:lpstr>
      <vt:lpstr>What’s needed most? Future research scope</vt:lpstr>
      <vt:lpstr>What’s needed most? Future research scope</vt:lpstr>
      <vt:lpstr>The day after…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Gebruikersdag WebGIS Publisher</dc:title>
  <dc:creator>User</dc:creator>
  <cp:lastModifiedBy>User</cp:lastModifiedBy>
  <cp:revision>151</cp:revision>
  <cp:lastPrinted>2015-09-25T08:09:30Z</cp:lastPrinted>
  <dcterms:created xsi:type="dcterms:W3CDTF">2014-10-30T13:39:38Z</dcterms:created>
  <dcterms:modified xsi:type="dcterms:W3CDTF">2015-09-25T09:42:18Z</dcterms:modified>
</cp:coreProperties>
</file>